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308" r:id="rId2"/>
    <p:sldId id="300" r:id="rId3"/>
    <p:sldId id="307" r:id="rId4"/>
    <p:sldId id="291" r:id="rId5"/>
    <p:sldId id="294" r:id="rId6"/>
    <p:sldId id="297" r:id="rId7"/>
    <p:sldId id="298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93C"/>
    <a:srgbClr val="445859"/>
    <a:srgbClr val="B3B3B2"/>
    <a:srgbClr val="968F86"/>
    <a:srgbClr val="C0262C"/>
    <a:srgbClr val="6F6A67"/>
    <a:srgbClr val="4B413F"/>
    <a:srgbClr val="676766"/>
    <a:srgbClr val="7ABFCF"/>
    <a:srgbClr val="B0D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5FFD7-C569-4EBA-B303-B4DB982DD5C3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DCF52-4DF1-4832-B84E-1E5BD7B74C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887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32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00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5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4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7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4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78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31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9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BF94E-29CC-4886-A427-4E9D9A5F386F}" type="datetimeFigureOut">
              <a:rPr lang="it-IT" smtClean="0"/>
              <a:t>31/10/2023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086D5-33FD-4CCD-A0A7-AF1E710E6A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72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1698C8A-4342-B70A-85ED-BADA538EB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1" r="-12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1959AA-5CC4-7C81-6BF5-5A6008F13896}"/>
              </a:ext>
            </a:extLst>
          </p:cNvPr>
          <p:cNvSpPr txBox="1"/>
          <p:nvPr/>
        </p:nvSpPr>
        <p:spPr>
          <a:xfrm>
            <a:off x="1976284" y="314632"/>
            <a:ext cx="8455742" cy="1948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rgbClr val="C0262C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Settimana bianca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rgbClr val="C0262C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11-15 dicembre 2023</a:t>
            </a:r>
          </a:p>
        </p:txBody>
      </p:sp>
    </p:spTree>
    <p:extLst>
      <p:ext uri="{BB962C8B-B14F-4D97-AF65-F5344CB8AC3E}">
        <p14:creationId xmlns:p14="http://schemas.microsoft.com/office/powerpoint/2010/main" val="14132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9CD74C-62BF-AED7-0104-8FA0C246B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40BB6D-050D-FAA3-558A-1425ABD48F14}"/>
              </a:ext>
            </a:extLst>
          </p:cNvPr>
          <p:cNvSpPr txBox="1"/>
          <p:nvPr/>
        </p:nvSpPr>
        <p:spPr>
          <a:xfrm>
            <a:off x="5638800" y="297425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D26463-3E8A-24E6-D387-256F7647FF6B}"/>
              </a:ext>
            </a:extLst>
          </p:cNvPr>
          <p:cNvSpPr txBox="1"/>
          <p:nvPr/>
        </p:nvSpPr>
        <p:spPr>
          <a:xfrm>
            <a:off x="884903" y="5397910"/>
            <a:ext cx="633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chemeClr val="accent5">
                    <a:lumMod val="75000"/>
                  </a:schemeClr>
                </a:solidFill>
                <a:latin typeface="Stencil" panose="040409050D0802020404" pitchFamily="82" charset="0"/>
              </a:rPr>
              <a:t>SESTRIERE</a:t>
            </a:r>
          </a:p>
        </p:txBody>
      </p:sp>
    </p:spTree>
    <p:extLst>
      <p:ext uri="{BB962C8B-B14F-4D97-AF65-F5344CB8AC3E}">
        <p14:creationId xmlns:p14="http://schemas.microsoft.com/office/powerpoint/2010/main" val="1747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DAEC6CE-1F3A-4790-AF43-47C30CCD8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03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C01C0C-FB26-CA05-E4D8-6E85E4717423}"/>
              </a:ext>
            </a:extLst>
          </p:cNvPr>
          <p:cNvSpPr txBox="1"/>
          <p:nvPr/>
        </p:nvSpPr>
        <p:spPr>
          <a:xfrm>
            <a:off x="78660" y="5329083"/>
            <a:ext cx="11867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968F86"/>
                </a:solidFill>
                <a:latin typeface="Stencil" panose="040409050D0802020404" pitchFamily="82" charset="0"/>
              </a:rPr>
              <a:t>SESTRIERE VILLAGGIO OLIMPICO</a:t>
            </a:r>
          </a:p>
        </p:txBody>
      </p:sp>
    </p:spTree>
    <p:extLst>
      <p:ext uri="{BB962C8B-B14F-4D97-AF65-F5344CB8AC3E}">
        <p14:creationId xmlns:p14="http://schemas.microsoft.com/office/powerpoint/2010/main" val="41605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6E61CCA-0EB2-223E-BC58-DAB45433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7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C7F5A13-6539-BD25-D6F1-9150EDAEC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B7F6F4-BF91-D2F7-5E60-4C0B1726C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3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26CE8D-3B20-8D7D-6640-76C7F7B98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25A4C4-D852-8800-524B-C68CB0153A38}"/>
              </a:ext>
            </a:extLst>
          </p:cNvPr>
          <p:cNvSpPr txBox="1"/>
          <p:nvPr/>
        </p:nvSpPr>
        <p:spPr>
          <a:xfrm>
            <a:off x="30484" y="233683"/>
            <a:ext cx="1219200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La quota (Euro 595) comprende:</a:t>
            </a:r>
          </a:p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ASSICURAZIONE ANNULLAMENTO OBBLIGATORIA (€18)</a:t>
            </a:r>
          </a:p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Trasferimento in pullman </a:t>
            </a:r>
            <a:r>
              <a:rPr lang="it-IT" sz="3200" dirty="0" err="1">
                <a:solidFill>
                  <a:schemeClr val="bg1"/>
                </a:solidFill>
                <a:latin typeface="Stencil" panose="040409050D0802020404" pitchFamily="82" charset="0"/>
              </a:rPr>
              <a:t>gt</a:t>
            </a:r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Stencil" panose="040409050D0802020404" pitchFamily="82" charset="0"/>
              </a:rPr>
              <a:t>a/R</a:t>
            </a:r>
            <a:endParaRPr lang="it-IT" sz="3200" dirty="0">
              <a:solidFill>
                <a:schemeClr val="bg1"/>
              </a:solidFill>
              <a:latin typeface="Stencil" panose="040409050D0802020404" pitchFamily="82" charset="0"/>
            </a:endParaRPr>
          </a:p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Trattamento di pensione completa con bevande incluse ai pasti (5 giorni/4 notti)</a:t>
            </a:r>
          </a:p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Sistemazione in camera quadrupla</a:t>
            </a:r>
          </a:p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Utilizzo dei servizi interni alla struttura (bar, sale relax, piscina, animazione)</a:t>
            </a:r>
          </a:p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Skipass 5 gg comprensorio della via lattea</a:t>
            </a:r>
          </a:p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16 ore scuola sci </a:t>
            </a:r>
            <a:r>
              <a:rPr lang="it-IT" sz="3200" dirty="0" err="1">
                <a:solidFill>
                  <a:schemeClr val="bg1"/>
                </a:solidFill>
                <a:latin typeface="Stencil" panose="040409050D0802020404" pitchFamily="82" charset="0"/>
              </a:rPr>
              <a:t>f.i.s.i</a:t>
            </a:r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.</a:t>
            </a:r>
          </a:p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Noleggio attrezzatura (sci, scarponi e casco)</a:t>
            </a:r>
          </a:p>
          <a:p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Assicurazione penali di annullamento, Bagaglio, spese mediche e </a:t>
            </a:r>
            <a:r>
              <a:rPr lang="it-IT" sz="3200" dirty="0" err="1">
                <a:solidFill>
                  <a:schemeClr val="bg1"/>
                </a:solidFill>
                <a:latin typeface="Stencil" panose="040409050D0802020404" pitchFamily="82" charset="0"/>
              </a:rPr>
              <a:t>responsabilita’</a:t>
            </a:r>
            <a:r>
              <a:rPr lang="it-IT" sz="3200" dirty="0">
                <a:solidFill>
                  <a:schemeClr val="bg1"/>
                </a:solidFill>
                <a:latin typeface="Stencil" panose="040409050D0802020404" pitchFamily="82" charset="0"/>
              </a:rPr>
              <a:t> civile</a:t>
            </a:r>
          </a:p>
        </p:txBody>
      </p:sp>
    </p:spTree>
    <p:extLst>
      <p:ext uri="{BB962C8B-B14F-4D97-AF65-F5344CB8AC3E}">
        <p14:creationId xmlns:p14="http://schemas.microsoft.com/office/powerpoint/2010/main" val="95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</TotalTime>
  <Words>108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Stencil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adele bidorini</dc:creator>
  <cp:lastModifiedBy>posta</cp:lastModifiedBy>
  <cp:revision>29</cp:revision>
  <dcterms:created xsi:type="dcterms:W3CDTF">2023-10-19T21:12:08Z</dcterms:created>
  <dcterms:modified xsi:type="dcterms:W3CDTF">2023-10-31T10:14:24Z</dcterms:modified>
</cp:coreProperties>
</file>