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al Bold" charset="0"/>
      <p:regular r:id="rId9"/>
    </p:embeddedFont>
    <p:embeddedFont>
      <p:font typeface="Segoe Script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6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12" Type="http://schemas.openxmlformats.org/officeDocument/2006/relationships/image" Target="../media/image3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9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xn--ioleggoperch-8db.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35475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1678" y="5008025"/>
            <a:ext cx="34290" cy="939800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33078" y="3492885"/>
            <a:ext cx="7315199" cy="363220"/>
            <a:chOff x="0" y="0"/>
            <a:chExt cx="9753599" cy="4842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53600" cy="484251"/>
            </a:xfrm>
            <a:custGeom>
              <a:avLst/>
              <a:gdLst/>
              <a:ahLst/>
              <a:cxnLst/>
              <a:rect l="l" t="t" r="r" b="b"/>
              <a:pathLst>
                <a:path w="9753600" h="484251">
                  <a:moveTo>
                    <a:pt x="0" y="0"/>
                  </a:moveTo>
                  <a:lnTo>
                    <a:pt x="9753600" y="0"/>
                  </a:lnTo>
                  <a:lnTo>
                    <a:pt x="9753600" y="484251"/>
                  </a:lnTo>
                  <a:lnTo>
                    <a:pt x="0" y="484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80" b="-489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0688396" y="3463556"/>
            <a:ext cx="5216525" cy="1913889"/>
          </a:xfrm>
          <a:custGeom>
            <a:avLst/>
            <a:gdLst/>
            <a:ahLst/>
            <a:cxnLst/>
            <a:rect l="l" t="t" r="r" b="b"/>
            <a:pathLst>
              <a:path w="5216525" h="1913889">
                <a:moveTo>
                  <a:pt x="0" y="0"/>
                </a:moveTo>
                <a:lnTo>
                  <a:pt x="5216525" y="0"/>
                </a:lnTo>
                <a:lnTo>
                  <a:pt x="5216525" y="1913889"/>
                </a:lnTo>
                <a:lnTo>
                  <a:pt x="0" y="19138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5960072" y="3754292"/>
            <a:ext cx="32384" cy="8890"/>
            <a:chOff x="0" y="0"/>
            <a:chExt cx="43179" cy="118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926" cy="11811"/>
            </a:xfrm>
            <a:custGeom>
              <a:avLst/>
              <a:gdLst/>
              <a:ahLst/>
              <a:cxnLst/>
              <a:rect l="l" t="t" r="r" b="b"/>
              <a:pathLst>
                <a:path w="42926" h="11811">
                  <a:moveTo>
                    <a:pt x="19939" y="11811"/>
                  </a:moveTo>
                  <a:lnTo>
                    <a:pt x="9652" y="8001"/>
                  </a:lnTo>
                  <a:lnTo>
                    <a:pt x="0" y="0"/>
                  </a:lnTo>
                  <a:lnTo>
                    <a:pt x="42926" y="3048"/>
                  </a:lnTo>
                  <a:lnTo>
                    <a:pt x="30988" y="10287"/>
                  </a:lnTo>
                  <a:lnTo>
                    <a:pt x="19939" y="11811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343150" y="3946092"/>
            <a:ext cx="80645" cy="45720"/>
            <a:chOff x="0" y="0"/>
            <a:chExt cx="107527" cy="609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2672" cy="16764"/>
            </a:xfrm>
            <a:custGeom>
              <a:avLst/>
              <a:gdLst/>
              <a:ahLst/>
              <a:cxnLst/>
              <a:rect l="l" t="t" r="r" b="b"/>
              <a:pathLst>
                <a:path w="42672" h="16764">
                  <a:moveTo>
                    <a:pt x="42672" y="10287"/>
                  </a:moveTo>
                  <a:lnTo>
                    <a:pt x="4064" y="0"/>
                  </a:lnTo>
                  <a:lnTo>
                    <a:pt x="0" y="5715"/>
                  </a:lnTo>
                  <a:lnTo>
                    <a:pt x="7747" y="10795"/>
                  </a:lnTo>
                  <a:lnTo>
                    <a:pt x="16256" y="15748"/>
                  </a:lnTo>
                  <a:lnTo>
                    <a:pt x="27305" y="16764"/>
                  </a:lnTo>
                  <a:lnTo>
                    <a:pt x="42672" y="10287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35306" y="52070"/>
              <a:ext cx="71374" cy="8509"/>
            </a:xfrm>
            <a:custGeom>
              <a:avLst/>
              <a:gdLst/>
              <a:ahLst/>
              <a:cxnLst/>
              <a:rect l="l" t="t" r="r" b="b"/>
              <a:pathLst>
                <a:path w="71374" h="8509">
                  <a:moveTo>
                    <a:pt x="71374" y="3048"/>
                  </a:moveTo>
                  <a:lnTo>
                    <a:pt x="0" y="0"/>
                  </a:lnTo>
                  <a:lnTo>
                    <a:pt x="16383" y="2921"/>
                  </a:lnTo>
                  <a:lnTo>
                    <a:pt x="33274" y="7112"/>
                  </a:lnTo>
                  <a:lnTo>
                    <a:pt x="51435" y="8509"/>
                  </a:lnTo>
                  <a:lnTo>
                    <a:pt x="71374" y="3048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545537" y="3594261"/>
            <a:ext cx="33655" cy="19685"/>
            <a:chOff x="0" y="0"/>
            <a:chExt cx="44873" cy="26247"/>
          </a:xfrm>
        </p:grpSpPr>
        <p:sp>
          <p:nvSpPr>
            <p:cNvPr id="15" name="Freeform 15"/>
            <p:cNvSpPr/>
            <p:nvPr/>
          </p:nvSpPr>
          <p:spPr>
            <a:xfrm>
              <a:off x="6731" y="0"/>
              <a:ext cx="1143" cy="1143"/>
            </a:xfrm>
            <a:custGeom>
              <a:avLst/>
              <a:gdLst/>
              <a:ahLst/>
              <a:cxnLst/>
              <a:rect l="l" t="t" r="r" b="b"/>
              <a:pathLst>
                <a:path w="1143" h="1143">
                  <a:moveTo>
                    <a:pt x="1143" y="1143"/>
                  </a:moveTo>
                  <a:lnTo>
                    <a:pt x="0" y="508"/>
                  </a:lnTo>
                  <a:lnTo>
                    <a:pt x="635" y="0"/>
                  </a:lnTo>
                  <a:lnTo>
                    <a:pt x="1143" y="1143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1143"/>
              <a:ext cx="44196" cy="24892"/>
            </a:xfrm>
            <a:custGeom>
              <a:avLst/>
              <a:gdLst/>
              <a:ahLst/>
              <a:cxnLst/>
              <a:rect l="l" t="t" r="r" b="b"/>
              <a:pathLst>
                <a:path w="44196" h="24892">
                  <a:moveTo>
                    <a:pt x="19939" y="24892"/>
                  </a:moveTo>
                  <a:lnTo>
                    <a:pt x="9779" y="23876"/>
                  </a:lnTo>
                  <a:lnTo>
                    <a:pt x="0" y="22479"/>
                  </a:lnTo>
                  <a:lnTo>
                    <a:pt x="508" y="22479"/>
                  </a:lnTo>
                  <a:lnTo>
                    <a:pt x="10795" y="16256"/>
                  </a:lnTo>
                  <a:lnTo>
                    <a:pt x="11938" y="8128"/>
                  </a:lnTo>
                  <a:lnTo>
                    <a:pt x="7874" y="0"/>
                  </a:lnTo>
                  <a:lnTo>
                    <a:pt x="44196" y="20320"/>
                  </a:lnTo>
                  <a:lnTo>
                    <a:pt x="31115" y="24130"/>
                  </a:lnTo>
                  <a:lnTo>
                    <a:pt x="19812" y="24892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5227918" y="3977452"/>
            <a:ext cx="26034" cy="8890"/>
            <a:chOff x="0" y="0"/>
            <a:chExt cx="34712" cy="1185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3909" cy="11684"/>
            </a:xfrm>
            <a:custGeom>
              <a:avLst/>
              <a:gdLst/>
              <a:ahLst/>
              <a:cxnLst/>
              <a:rect l="l" t="t" r="r" b="b"/>
              <a:pathLst>
                <a:path w="33909" h="11684">
                  <a:moveTo>
                    <a:pt x="33909" y="11684"/>
                  </a:moveTo>
                  <a:lnTo>
                    <a:pt x="17399" y="7747"/>
                  </a:lnTo>
                  <a:lnTo>
                    <a:pt x="9017" y="5715"/>
                  </a:lnTo>
                  <a:lnTo>
                    <a:pt x="0" y="3810"/>
                  </a:lnTo>
                  <a:lnTo>
                    <a:pt x="12446" y="0"/>
                  </a:lnTo>
                  <a:lnTo>
                    <a:pt x="22225" y="0"/>
                  </a:lnTo>
                  <a:lnTo>
                    <a:pt x="29337" y="3937"/>
                  </a:lnTo>
                  <a:lnTo>
                    <a:pt x="33782" y="11684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664850" y="3707056"/>
            <a:ext cx="26670" cy="13335"/>
            <a:chOff x="0" y="0"/>
            <a:chExt cx="35560" cy="177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560" cy="17145"/>
            </a:xfrm>
            <a:custGeom>
              <a:avLst/>
              <a:gdLst/>
              <a:ahLst/>
              <a:cxnLst/>
              <a:rect l="l" t="t" r="r" b="b"/>
              <a:pathLst>
                <a:path w="35560" h="17145">
                  <a:moveTo>
                    <a:pt x="20320" y="17145"/>
                  </a:moveTo>
                  <a:lnTo>
                    <a:pt x="10160" y="15367"/>
                  </a:lnTo>
                  <a:lnTo>
                    <a:pt x="0" y="13843"/>
                  </a:lnTo>
                  <a:lnTo>
                    <a:pt x="30353" y="0"/>
                  </a:lnTo>
                  <a:lnTo>
                    <a:pt x="35560" y="7620"/>
                  </a:lnTo>
                  <a:lnTo>
                    <a:pt x="35306" y="7620"/>
                  </a:lnTo>
                  <a:lnTo>
                    <a:pt x="29083" y="15621"/>
                  </a:lnTo>
                  <a:lnTo>
                    <a:pt x="20320" y="17145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973010" y="3562906"/>
            <a:ext cx="20955" cy="9525"/>
            <a:chOff x="0" y="0"/>
            <a:chExt cx="27940" cy="127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432" cy="12192"/>
            </a:xfrm>
            <a:custGeom>
              <a:avLst/>
              <a:gdLst/>
              <a:ahLst/>
              <a:cxnLst/>
              <a:rect l="l" t="t" r="r" b="b"/>
              <a:pathLst>
                <a:path w="27432" h="12192">
                  <a:moveTo>
                    <a:pt x="26289" y="12192"/>
                  </a:moveTo>
                  <a:lnTo>
                    <a:pt x="0" y="10922"/>
                  </a:lnTo>
                  <a:lnTo>
                    <a:pt x="1397" y="0"/>
                  </a:lnTo>
                  <a:lnTo>
                    <a:pt x="27432" y="2667"/>
                  </a:lnTo>
                  <a:lnTo>
                    <a:pt x="26543" y="10922"/>
                  </a:lnTo>
                  <a:lnTo>
                    <a:pt x="26289" y="12192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4023612" y="4086466"/>
            <a:ext cx="31115" cy="12065"/>
            <a:chOff x="0" y="0"/>
            <a:chExt cx="41487" cy="16087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0132" cy="15367"/>
            </a:xfrm>
            <a:custGeom>
              <a:avLst/>
              <a:gdLst/>
              <a:ahLst/>
              <a:cxnLst/>
              <a:rect l="l" t="t" r="r" b="b"/>
              <a:pathLst>
                <a:path w="40132" h="15367">
                  <a:moveTo>
                    <a:pt x="13589" y="15367"/>
                  </a:moveTo>
                  <a:lnTo>
                    <a:pt x="0" y="13208"/>
                  </a:lnTo>
                  <a:lnTo>
                    <a:pt x="9906" y="6350"/>
                  </a:lnTo>
                  <a:lnTo>
                    <a:pt x="19304" y="1524"/>
                  </a:lnTo>
                  <a:lnTo>
                    <a:pt x="28956" y="0"/>
                  </a:lnTo>
                  <a:lnTo>
                    <a:pt x="39497" y="3175"/>
                  </a:lnTo>
                  <a:lnTo>
                    <a:pt x="40132" y="3175"/>
                  </a:lnTo>
                  <a:lnTo>
                    <a:pt x="32512" y="7874"/>
                  </a:lnTo>
                  <a:lnTo>
                    <a:pt x="23876" y="12827"/>
                  </a:lnTo>
                  <a:lnTo>
                    <a:pt x="13462" y="15367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0132" y="2794"/>
              <a:ext cx="508" cy="381"/>
            </a:xfrm>
            <a:custGeom>
              <a:avLst/>
              <a:gdLst/>
              <a:ahLst/>
              <a:cxnLst/>
              <a:rect l="l" t="t" r="r" b="b"/>
              <a:pathLst>
                <a:path w="508" h="381">
                  <a:moveTo>
                    <a:pt x="0" y="381"/>
                  </a:moveTo>
                  <a:lnTo>
                    <a:pt x="0" y="0"/>
                  </a:lnTo>
                  <a:lnTo>
                    <a:pt x="508" y="0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201044" y="4015106"/>
            <a:ext cx="23495" cy="8890"/>
            <a:chOff x="0" y="0"/>
            <a:chExt cx="31327" cy="1185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1242" cy="11557"/>
            </a:xfrm>
            <a:custGeom>
              <a:avLst/>
              <a:gdLst/>
              <a:ahLst/>
              <a:cxnLst/>
              <a:rect l="l" t="t" r="r" b="b"/>
              <a:pathLst>
                <a:path w="31242" h="11557">
                  <a:moveTo>
                    <a:pt x="22733" y="11557"/>
                  </a:moveTo>
                  <a:lnTo>
                    <a:pt x="14732" y="10160"/>
                  </a:lnTo>
                  <a:lnTo>
                    <a:pt x="7112" y="6350"/>
                  </a:lnTo>
                  <a:lnTo>
                    <a:pt x="0" y="0"/>
                  </a:lnTo>
                  <a:lnTo>
                    <a:pt x="9525" y="3302"/>
                  </a:lnTo>
                  <a:lnTo>
                    <a:pt x="19050" y="6223"/>
                  </a:lnTo>
                  <a:lnTo>
                    <a:pt x="31242" y="10287"/>
                  </a:lnTo>
                  <a:lnTo>
                    <a:pt x="22733" y="11430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4317003" y="4095122"/>
            <a:ext cx="26034" cy="8890"/>
            <a:chOff x="0" y="0"/>
            <a:chExt cx="34712" cy="1185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4163" cy="11684"/>
            </a:xfrm>
            <a:custGeom>
              <a:avLst/>
              <a:gdLst/>
              <a:ahLst/>
              <a:cxnLst/>
              <a:rect l="l" t="t" r="r" b="b"/>
              <a:pathLst>
                <a:path w="34163" h="11684">
                  <a:moveTo>
                    <a:pt x="19685" y="11684"/>
                  </a:moveTo>
                  <a:lnTo>
                    <a:pt x="10287" y="10922"/>
                  </a:lnTo>
                  <a:lnTo>
                    <a:pt x="0" y="8382"/>
                  </a:lnTo>
                  <a:lnTo>
                    <a:pt x="34163" y="0"/>
                  </a:lnTo>
                  <a:lnTo>
                    <a:pt x="27940" y="8636"/>
                  </a:lnTo>
                  <a:lnTo>
                    <a:pt x="19685" y="11684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5307119" y="3982937"/>
            <a:ext cx="28575" cy="5080"/>
            <a:chOff x="0" y="0"/>
            <a:chExt cx="38100" cy="677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7465" cy="6223"/>
            </a:xfrm>
            <a:custGeom>
              <a:avLst/>
              <a:gdLst/>
              <a:ahLst/>
              <a:cxnLst/>
              <a:rect l="l" t="t" r="r" b="b"/>
              <a:pathLst>
                <a:path w="37465" h="6223">
                  <a:moveTo>
                    <a:pt x="37465" y="6223"/>
                  </a:moveTo>
                  <a:lnTo>
                    <a:pt x="1143" y="6223"/>
                  </a:lnTo>
                  <a:lnTo>
                    <a:pt x="0" y="1905"/>
                  </a:lnTo>
                  <a:lnTo>
                    <a:pt x="37465" y="0"/>
                  </a:lnTo>
                  <a:lnTo>
                    <a:pt x="37465" y="6223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545537" y="3545261"/>
            <a:ext cx="17780" cy="8890"/>
            <a:chOff x="0" y="0"/>
            <a:chExt cx="23707" cy="1185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3368" cy="11557"/>
            </a:xfrm>
            <a:custGeom>
              <a:avLst/>
              <a:gdLst/>
              <a:ahLst/>
              <a:cxnLst/>
              <a:rect l="l" t="t" r="r" b="b"/>
              <a:pathLst>
                <a:path w="23368" h="11557">
                  <a:moveTo>
                    <a:pt x="23368" y="11557"/>
                  </a:moveTo>
                  <a:lnTo>
                    <a:pt x="0" y="2921"/>
                  </a:lnTo>
                  <a:lnTo>
                    <a:pt x="11176" y="0"/>
                  </a:lnTo>
                  <a:lnTo>
                    <a:pt x="19050" y="2921"/>
                  </a:lnTo>
                  <a:lnTo>
                    <a:pt x="23368" y="11557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5660732" y="3818427"/>
            <a:ext cx="17145" cy="20320"/>
            <a:chOff x="0" y="0"/>
            <a:chExt cx="22860" cy="27093"/>
          </a:xfrm>
        </p:grpSpPr>
        <p:sp>
          <p:nvSpPr>
            <p:cNvPr id="35" name="Freeform 35"/>
            <p:cNvSpPr/>
            <p:nvPr/>
          </p:nvSpPr>
          <p:spPr>
            <a:xfrm>
              <a:off x="12573" y="0"/>
              <a:ext cx="635" cy="508"/>
            </a:xfrm>
            <a:custGeom>
              <a:avLst/>
              <a:gdLst/>
              <a:ahLst/>
              <a:cxnLst/>
              <a:rect l="l" t="t" r="r" b="b"/>
              <a:pathLst>
                <a:path w="635" h="508">
                  <a:moveTo>
                    <a:pt x="635" y="508"/>
                  </a:moveTo>
                  <a:lnTo>
                    <a:pt x="0" y="0"/>
                  </a:lnTo>
                  <a:lnTo>
                    <a:pt x="254" y="0"/>
                  </a:lnTo>
                  <a:lnTo>
                    <a:pt x="635" y="508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508"/>
              <a:ext cx="22098" cy="25527"/>
            </a:xfrm>
            <a:custGeom>
              <a:avLst/>
              <a:gdLst/>
              <a:ahLst/>
              <a:cxnLst/>
              <a:rect l="l" t="t" r="r" b="b"/>
              <a:pathLst>
                <a:path w="22098" h="25527">
                  <a:moveTo>
                    <a:pt x="14478" y="25527"/>
                  </a:moveTo>
                  <a:lnTo>
                    <a:pt x="11684" y="22860"/>
                  </a:lnTo>
                  <a:lnTo>
                    <a:pt x="8763" y="19304"/>
                  </a:lnTo>
                  <a:lnTo>
                    <a:pt x="5461" y="16383"/>
                  </a:lnTo>
                  <a:lnTo>
                    <a:pt x="0" y="9652"/>
                  </a:lnTo>
                  <a:lnTo>
                    <a:pt x="381" y="5842"/>
                  </a:lnTo>
                  <a:lnTo>
                    <a:pt x="508" y="5080"/>
                  </a:lnTo>
                  <a:lnTo>
                    <a:pt x="5461" y="2032"/>
                  </a:lnTo>
                  <a:lnTo>
                    <a:pt x="13335" y="0"/>
                  </a:lnTo>
                  <a:lnTo>
                    <a:pt x="14605" y="2032"/>
                  </a:lnTo>
                  <a:lnTo>
                    <a:pt x="17272" y="5842"/>
                  </a:lnTo>
                  <a:lnTo>
                    <a:pt x="21717" y="12192"/>
                  </a:lnTo>
                  <a:lnTo>
                    <a:pt x="21971" y="16256"/>
                  </a:lnTo>
                  <a:lnTo>
                    <a:pt x="22098" y="18796"/>
                  </a:lnTo>
                  <a:lnTo>
                    <a:pt x="14478" y="25527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14224" y="26035"/>
              <a:ext cx="508" cy="254"/>
            </a:xfrm>
            <a:custGeom>
              <a:avLst/>
              <a:gdLst/>
              <a:ahLst/>
              <a:cxnLst/>
              <a:rect l="l" t="t" r="r" b="b"/>
              <a:pathLst>
                <a:path w="508" h="254">
                  <a:moveTo>
                    <a:pt x="508" y="254"/>
                  </a:moveTo>
                  <a:lnTo>
                    <a:pt x="0" y="254"/>
                  </a:lnTo>
                  <a:lnTo>
                    <a:pt x="254" y="0"/>
                  </a:lnTo>
                  <a:lnTo>
                    <a:pt x="508" y="254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5418283" y="3907967"/>
            <a:ext cx="81280" cy="33020"/>
            <a:chOff x="0" y="0"/>
            <a:chExt cx="108373" cy="44027"/>
          </a:xfrm>
        </p:grpSpPr>
        <p:sp>
          <p:nvSpPr>
            <p:cNvPr id="39" name="Freeform 39"/>
            <p:cNvSpPr/>
            <p:nvPr/>
          </p:nvSpPr>
          <p:spPr>
            <a:xfrm>
              <a:off x="0" y="28956"/>
              <a:ext cx="25781" cy="14605"/>
            </a:xfrm>
            <a:custGeom>
              <a:avLst/>
              <a:gdLst/>
              <a:ahLst/>
              <a:cxnLst/>
              <a:rect l="l" t="t" r="r" b="b"/>
              <a:pathLst>
                <a:path w="25781" h="14605">
                  <a:moveTo>
                    <a:pt x="25781" y="9652"/>
                  </a:moveTo>
                  <a:lnTo>
                    <a:pt x="25527" y="9652"/>
                  </a:lnTo>
                  <a:lnTo>
                    <a:pt x="20066" y="2921"/>
                  </a:lnTo>
                  <a:lnTo>
                    <a:pt x="16002" y="2159"/>
                  </a:lnTo>
                  <a:lnTo>
                    <a:pt x="10795" y="0"/>
                  </a:lnTo>
                  <a:lnTo>
                    <a:pt x="4318" y="3048"/>
                  </a:lnTo>
                  <a:lnTo>
                    <a:pt x="2413" y="7620"/>
                  </a:lnTo>
                  <a:lnTo>
                    <a:pt x="0" y="10795"/>
                  </a:lnTo>
                  <a:lnTo>
                    <a:pt x="4064" y="12192"/>
                  </a:lnTo>
                  <a:lnTo>
                    <a:pt x="8128" y="14605"/>
                  </a:lnTo>
                  <a:lnTo>
                    <a:pt x="11938" y="14605"/>
                  </a:lnTo>
                  <a:lnTo>
                    <a:pt x="16510" y="14097"/>
                  </a:lnTo>
                  <a:lnTo>
                    <a:pt x="21082" y="11430"/>
                  </a:lnTo>
                  <a:lnTo>
                    <a:pt x="25527" y="9906"/>
                  </a:lnTo>
                  <a:lnTo>
                    <a:pt x="25654" y="10160"/>
                  </a:lnTo>
                  <a:lnTo>
                    <a:pt x="25654" y="9652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72771" y="0"/>
              <a:ext cx="35560" cy="6096"/>
            </a:xfrm>
            <a:custGeom>
              <a:avLst/>
              <a:gdLst/>
              <a:ahLst/>
              <a:cxnLst/>
              <a:rect l="l" t="t" r="r" b="b"/>
              <a:pathLst>
                <a:path w="35560" h="6096">
                  <a:moveTo>
                    <a:pt x="35560" y="6096"/>
                  </a:moveTo>
                  <a:lnTo>
                    <a:pt x="28448" y="1778"/>
                  </a:lnTo>
                  <a:lnTo>
                    <a:pt x="20193" y="0"/>
                  </a:lnTo>
                  <a:lnTo>
                    <a:pt x="10668" y="635"/>
                  </a:lnTo>
                  <a:lnTo>
                    <a:pt x="0" y="3556"/>
                  </a:lnTo>
                  <a:lnTo>
                    <a:pt x="35560" y="5969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14626071" y="4061527"/>
            <a:ext cx="21590" cy="8255"/>
            <a:chOff x="0" y="0"/>
            <a:chExt cx="28787" cy="1100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8829" cy="10922"/>
            </a:xfrm>
            <a:custGeom>
              <a:avLst/>
              <a:gdLst/>
              <a:ahLst/>
              <a:cxnLst/>
              <a:rect l="l" t="t" r="r" b="b"/>
              <a:pathLst>
                <a:path w="28829" h="10922">
                  <a:moveTo>
                    <a:pt x="1651" y="10922"/>
                  </a:moveTo>
                  <a:lnTo>
                    <a:pt x="0" y="4064"/>
                  </a:lnTo>
                  <a:lnTo>
                    <a:pt x="8382" y="2667"/>
                  </a:lnTo>
                  <a:lnTo>
                    <a:pt x="17145" y="1143"/>
                  </a:lnTo>
                  <a:lnTo>
                    <a:pt x="25527" y="0"/>
                  </a:lnTo>
                  <a:lnTo>
                    <a:pt x="26035" y="0"/>
                  </a:lnTo>
                  <a:lnTo>
                    <a:pt x="27178" y="2413"/>
                  </a:lnTo>
                  <a:lnTo>
                    <a:pt x="28829" y="5080"/>
                  </a:lnTo>
                  <a:lnTo>
                    <a:pt x="1651" y="10922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43" name="Group 43"/>
          <p:cNvGrpSpPr/>
          <p:nvPr/>
        </p:nvGrpSpPr>
        <p:grpSpPr>
          <a:xfrm>
            <a:off x="15600103" y="4100619"/>
            <a:ext cx="21590" cy="6985"/>
            <a:chOff x="0" y="0"/>
            <a:chExt cx="28787" cy="931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7940" cy="9271"/>
            </a:xfrm>
            <a:custGeom>
              <a:avLst/>
              <a:gdLst/>
              <a:ahLst/>
              <a:cxnLst/>
              <a:rect l="l" t="t" r="r" b="b"/>
              <a:pathLst>
                <a:path w="27940" h="9271">
                  <a:moveTo>
                    <a:pt x="27432" y="9271"/>
                  </a:moveTo>
                  <a:lnTo>
                    <a:pt x="0" y="7620"/>
                  </a:lnTo>
                  <a:lnTo>
                    <a:pt x="508" y="4572"/>
                  </a:lnTo>
                  <a:lnTo>
                    <a:pt x="762" y="1651"/>
                  </a:lnTo>
                  <a:lnTo>
                    <a:pt x="10033" y="762"/>
                  </a:lnTo>
                  <a:lnTo>
                    <a:pt x="19050" y="508"/>
                  </a:lnTo>
                  <a:lnTo>
                    <a:pt x="27940" y="0"/>
                  </a:lnTo>
                  <a:lnTo>
                    <a:pt x="27432" y="9271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45" name="Group 45"/>
          <p:cNvGrpSpPr/>
          <p:nvPr/>
        </p:nvGrpSpPr>
        <p:grpSpPr>
          <a:xfrm>
            <a:off x="14671678" y="3531551"/>
            <a:ext cx="15240" cy="8890"/>
            <a:chOff x="0" y="0"/>
            <a:chExt cx="20320" cy="1185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0066" cy="11176"/>
            </a:xfrm>
            <a:custGeom>
              <a:avLst/>
              <a:gdLst/>
              <a:ahLst/>
              <a:cxnLst/>
              <a:rect l="l" t="t" r="r" b="b"/>
              <a:pathLst>
                <a:path w="20066" h="11176">
                  <a:moveTo>
                    <a:pt x="2159" y="11176"/>
                  </a:moveTo>
                  <a:lnTo>
                    <a:pt x="1651" y="11176"/>
                  </a:lnTo>
                  <a:lnTo>
                    <a:pt x="762" y="5969"/>
                  </a:lnTo>
                  <a:lnTo>
                    <a:pt x="0" y="3302"/>
                  </a:lnTo>
                  <a:lnTo>
                    <a:pt x="18161" y="0"/>
                  </a:lnTo>
                  <a:lnTo>
                    <a:pt x="20066" y="8128"/>
                  </a:lnTo>
                  <a:lnTo>
                    <a:pt x="20066" y="8382"/>
                  </a:lnTo>
                  <a:lnTo>
                    <a:pt x="14097" y="9525"/>
                  </a:lnTo>
                  <a:lnTo>
                    <a:pt x="8128" y="10922"/>
                  </a:lnTo>
                  <a:lnTo>
                    <a:pt x="2159" y="1117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5189234" y="3966649"/>
            <a:ext cx="15240" cy="13335"/>
            <a:chOff x="0" y="0"/>
            <a:chExt cx="20320" cy="1778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9558" cy="17399"/>
            </a:xfrm>
            <a:custGeom>
              <a:avLst/>
              <a:gdLst/>
              <a:ahLst/>
              <a:cxnLst/>
              <a:rect l="l" t="t" r="r" b="b"/>
              <a:pathLst>
                <a:path w="19558" h="17399">
                  <a:moveTo>
                    <a:pt x="7620" y="17399"/>
                  </a:moveTo>
                  <a:lnTo>
                    <a:pt x="2413" y="14351"/>
                  </a:lnTo>
                  <a:lnTo>
                    <a:pt x="0" y="12700"/>
                  </a:lnTo>
                  <a:lnTo>
                    <a:pt x="12192" y="0"/>
                  </a:lnTo>
                  <a:lnTo>
                    <a:pt x="19558" y="4318"/>
                  </a:lnTo>
                  <a:lnTo>
                    <a:pt x="15748" y="8636"/>
                  </a:lnTo>
                  <a:lnTo>
                    <a:pt x="11938" y="13208"/>
                  </a:lnTo>
                  <a:lnTo>
                    <a:pt x="7620" y="17272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49" name="Group 49"/>
          <p:cNvGrpSpPr/>
          <p:nvPr/>
        </p:nvGrpSpPr>
        <p:grpSpPr>
          <a:xfrm>
            <a:off x="15670550" y="3575733"/>
            <a:ext cx="15240" cy="6350"/>
            <a:chOff x="0" y="0"/>
            <a:chExt cx="20320" cy="8467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9812" cy="8382"/>
            </a:xfrm>
            <a:custGeom>
              <a:avLst/>
              <a:gdLst/>
              <a:ahLst/>
              <a:cxnLst/>
              <a:rect l="l" t="t" r="r" b="b"/>
              <a:pathLst>
                <a:path w="19812" h="8382">
                  <a:moveTo>
                    <a:pt x="1143" y="8382"/>
                  </a:moveTo>
                  <a:lnTo>
                    <a:pt x="0" y="1143"/>
                  </a:lnTo>
                  <a:lnTo>
                    <a:pt x="0" y="762"/>
                  </a:lnTo>
                  <a:lnTo>
                    <a:pt x="19050" y="0"/>
                  </a:lnTo>
                  <a:lnTo>
                    <a:pt x="19812" y="4572"/>
                  </a:lnTo>
                  <a:lnTo>
                    <a:pt x="1143" y="8382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5715743" y="3663898"/>
            <a:ext cx="79375" cy="54610"/>
            <a:chOff x="0" y="0"/>
            <a:chExt cx="105833" cy="72813"/>
          </a:xfrm>
        </p:grpSpPr>
        <p:sp>
          <p:nvSpPr>
            <p:cNvPr id="52" name="Freeform 52"/>
            <p:cNvSpPr/>
            <p:nvPr/>
          </p:nvSpPr>
          <p:spPr>
            <a:xfrm>
              <a:off x="0" y="59690"/>
              <a:ext cx="26289" cy="12573"/>
            </a:xfrm>
            <a:custGeom>
              <a:avLst/>
              <a:gdLst/>
              <a:ahLst/>
              <a:cxnLst/>
              <a:rect l="l" t="t" r="r" b="b"/>
              <a:pathLst>
                <a:path w="26289" h="12573">
                  <a:moveTo>
                    <a:pt x="26289" y="6223"/>
                  </a:moveTo>
                  <a:lnTo>
                    <a:pt x="2159" y="0"/>
                  </a:lnTo>
                  <a:lnTo>
                    <a:pt x="2413" y="254"/>
                  </a:lnTo>
                  <a:lnTo>
                    <a:pt x="0" y="6604"/>
                  </a:lnTo>
                  <a:lnTo>
                    <a:pt x="24130" y="12573"/>
                  </a:lnTo>
                  <a:lnTo>
                    <a:pt x="26289" y="6350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72517" y="0"/>
              <a:ext cx="32766" cy="8636"/>
            </a:xfrm>
            <a:custGeom>
              <a:avLst/>
              <a:gdLst/>
              <a:ahLst/>
              <a:cxnLst/>
              <a:rect l="l" t="t" r="r" b="b"/>
              <a:pathLst>
                <a:path w="32766" h="8636">
                  <a:moveTo>
                    <a:pt x="32766" y="3810"/>
                  </a:moveTo>
                  <a:lnTo>
                    <a:pt x="762" y="0"/>
                  </a:lnTo>
                  <a:lnTo>
                    <a:pt x="762" y="254"/>
                  </a:lnTo>
                  <a:lnTo>
                    <a:pt x="0" y="6477"/>
                  </a:lnTo>
                  <a:lnTo>
                    <a:pt x="32258" y="8636"/>
                  </a:lnTo>
                  <a:lnTo>
                    <a:pt x="32766" y="3810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13061593" y="4201809"/>
            <a:ext cx="22860" cy="15875"/>
            <a:chOff x="0" y="0"/>
            <a:chExt cx="30480" cy="21167"/>
          </a:xfrm>
        </p:grpSpPr>
        <p:sp>
          <p:nvSpPr>
            <p:cNvPr id="55" name="Freeform 55"/>
            <p:cNvSpPr/>
            <p:nvPr/>
          </p:nvSpPr>
          <p:spPr>
            <a:xfrm>
              <a:off x="3048" y="0"/>
              <a:ext cx="508" cy="508"/>
            </a:xfrm>
            <a:custGeom>
              <a:avLst/>
              <a:gdLst/>
              <a:ahLst/>
              <a:cxnLst/>
              <a:rect l="l" t="t" r="r" b="b"/>
              <a:pathLst>
                <a:path w="508" h="508">
                  <a:moveTo>
                    <a:pt x="381" y="508"/>
                  </a:moveTo>
                  <a:lnTo>
                    <a:pt x="0" y="508"/>
                  </a:lnTo>
                  <a:lnTo>
                    <a:pt x="508" y="0"/>
                  </a:lnTo>
                  <a:lnTo>
                    <a:pt x="381" y="508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508"/>
              <a:ext cx="29845" cy="20447"/>
            </a:xfrm>
            <a:custGeom>
              <a:avLst/>
              <a:gdLst/>
              <a:ahLst/>
              <a:cxnLst/>
              <a:rect l="l" t="t" r="r" b="b"/>
              <a:pathLst>
                <a:path w="29845" h="20447">
                  <a:moveTo>
                    <a:pt x="0" y="20447"/>
                  </a:moveTo>
                  <a:lnTo>
                    <a:pt x="1651" y="10033"/>
                  </a:lnTo>
                  <a:lnTo>
                    <a:pt x="2413" y="4699"/>
                  </a:lnTo>
                  <a:lnTo>
                    <a:pt x="3429" y="0"/>
                  </a:lnTo>
                  <a:lnTo>
                    <a:pt x="2667" y="0"/>
                  </a:lnTo>
                  <a:lnTo>
                    <a:pt x="29845" y="2794"/>
                  </a:lnTo>
                  <a:lnTo>
                    <a:pt x="14732" y="11811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57" name="Group 57"/>
          <p:cNvGrpSpPr/>
          <p:nvPr/>
        </p:nvGrpSpPr>
        <p:grpSpPr>
          <a:xfrm>
            <a:off x="15754025" y="3827385"/>
            <a:ext cx="16510" cy="8890"/>
            <a:chOff x="0" y="0"/>
            <a:chExt cx="22013" cy="11853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1971" cy="11176"/>
            </a:xfrm>
            <a:custGeom>
              <a:avLst/>
              <a:gdLst/>
              <a:ahLst/>
              <a:cxnLst/>
              <a:rect l="l" t="t" r="r" b="b"/>
              <a:pathLst>
                <a:path w="21971" h="11176">
                  <a:moveTo>
                    <a:pt x="19558" y="11176"/>
                  </a:moveTo>
                  <a:lnTo>
                    <a:pt x="0" y="6223"/>
                  </a:lnTo>
                  <a:lnTo>
                    <a:pt x="2159" y="0"/>
                  </a:lnTo>
                  <a:lnTo>
                    <a:pt x="21971" y="4064"/>
                  </a:lnTo>
                  <a:lnTo>
                    <a:pt x="19558" y="1117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14933986" y="3514652"/>
            <a:ext cx="7620" cy="17780"/>
            <a:chOff x="0" y="0"/>
            <a:chExt cx="10160" cy="2370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9398" cy="22352"/>
            </a:xfrm>
            <a:custGeom>
              <a:avLst/>
              <a:gdLst/>
              <a:ahLst/>
              <a:cxnLst/>
              <a:rect l="l" t="t" r="r" b="b"/>
              <a:pathLst>
                <a:path w="9398" h="22352">
                  <a:moveTo>
                    <a:pt x="9398" y="22352"/>
                  </a:moveTo>
                  <a:lnTo>
                    <a:pt x="635" y="17526"/>
                  </a:lnTo>
                  <a:lnTo>
                    <a:pt x="0" y="9906"/>
                  </a:lnTo>
                  <a:lnTo>
                    <a:pt x="8382" y="0"/>
                  </a:lnTo>
                  <a:lnTo>
                    <a:pt x="8890" y="9779"/>
                  </a:lnTo>
                  <a:lnTo>
                    <a:pt x="9398" y="22352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61" name="Freeform 61"/>
            <p:cNvSpPr/>
            <p:nvPr/>
          </p:nvSpPr>
          <p:spPr>
            <a:xfrm>
              <a:off x="9398" y="22352"/>
              <a:ext cx="635" cy="1016"/>
            </a:xfrm>
            <a:custGeom>
              <a:avLst/>
              <a:gdLst/>
              <a:ahLst/>
              <a:cxnLst/>
              <a:rect l="l" t="t" r="r" b="b"/>
              <a:pathLst>
                <a:path w="635" h="1016">
                  <a:moveTo>
                    <a:pt x="0" y="1016"/>
                  </a:moveTo>
                  <a:lnTo>
                    <a:pt x="0" y="0"/>
                  </a:lnTo>
                  <a:lnTo>
                    <a:pt x="635" y="381"/>
                  </a:lnTo>
                  <a:lnTo>
                    <a:pt x="0" y="101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5865600" y="3770987"/>
            <a:ext cx="13970" cy="5715"/>
            <a:chOff x="0" y="0"/>
            <a:chExt cx="18627" cy="762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8161" cy="7620"/>
            </a:xfrm>
            <a:custGeom>
              <a:avLst/>
              <a:gdLst/>
              <a:ahLst/>
              <a:cxnLst/>
              <a:rect l="l" t="t" r="r" b="b"/>
              <a:pathLst>
                <a:path w="18161" h="7620">
                  <a:moveTo>
                    <a:pt x="17653" y="7620"/>
                  </a:moveTo>
                  <a:lnTo>
                    <a:pt x="0" y="7620"/>
                  </a:lnTo>
                  <a:lnTo>
                    <a:pt x="0" y="0"/>
                  </a:lnTo>
                  <a:lnTo>
                    <a:pt x="254" y="0"/>
                  </a:lnTo>
                  <a:lnTo>
                    <a:pt x="18161" y="2413"/>
                  </a:lnTo>
                  <a:lnTo>
                    <a:pt x="17653" y="7620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5466541" y="3927150"/>
            <a:ext cx="15875" cy="7620"/>
            <a:chOff x="0" y="0"/>
            <a:chExt cx="21167" cy="1016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1209" cy="9779"/>
            </a:xfrm>
            <a:custGeom>
              <a:avLst/>
              <a:gdLst/>
              <a:ahLst/>
              <a:cxnLst/>
              <a:rect l="l" t="t" r="r" b="b"/>
              <a:pathLst>
                <a:path w="21209" h="9779">
                  <a:moveTo>
                    <a:pt x="1905" y="9779"/>
                  </a:moveTo>
                  <a:lnTo>
                    <a:pt x="254" y="2413"/>
                  </a:lnTo>
                  <a:lnTo>
                    <a:pt x="0" y="2413"/>
                  </a:lnTo>
                  <a:lnTo>
                    <a:pt x="20066" y="0"/>
                  </a:lnTo>
                  <a:lnTo>
                    <a:pt x="21209" y="3556"/>
                  </a:lnTo>
                  <a:lnTo>
                    <a:pt x="1905" y="9779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3884755" y="4116500"/>
            <a:ext cx="18415" cy="10160"/>
            <a:chOff x="0" y="0"/>
            <a:chExt cx="24553" cy="13547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24130" cy="13335"/>
            </a:xfrm>
            <a:custGeom>
              <a:avLst/>
              <a:gdLst/>
              <a:ahLst/>
              <a:cxnLst/>
              <a:rect l="l" t="t" r="r" b="b"/>
              <a:pathLst>
                <a:path w="24130" h="13335">
                  <a:moveTo>
                    <a:pt x="3302" y="13335"/>
                  </a:moveTo>
                  <a:lnTo>
                    <a:pt x="0" y="9525"/>
                  </a:lnTo>
                  <a:lnTo>
                    <a:pt x="3302" y="6731"/>
                  </a:lnTo>
                  <a:lnTo>
                    <a:pt x="6223" y="2667"/>
                  </a:lnTo>
                  <a:lnTo>
                    <a:pt x="10287" y="1397"/>
                  </a:lnTo>
                  <a:lnTo>
                    <a:pt x="14097" y="0"/>
                  </a:lnTo>
                  <a:lnTo>
                    <a:pt x="19050" y="1397"/>
                  </a:lnTo>
                  <a:lnTo>
                    <a:pt x="23368" y="1651"/>
                  </a:lnTo>
                  <a:lnTo>
                    <a:pt x="24130" y="5461"/>
                  </a:lnTo>
                  <a:lnTo>
                    <a:pt x="3175" y="13335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496877" y="4071708"/>
            <a:ext cx="19685" cy="4445"/>
            <a:chOff x="0" y="0"/>
            <a:chExt cx="26247" cy="592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25781" cy="5207"/>
            </a:xfrm>
            <a:custGeom>
              <a:avLst/>
              <a:gdLst/>
              <a:ahLst/>
              <a:cxnLst/>
              <a:rect l="l" t="t" r="r" b="b"/>
              <a:pathLst>
                <a:path w="25781" h="5207">
                  <a:moveTo>
                    <a:pt x="0" y="5207"/>
                  </a:moveTo>
                  <a:lnTo>
                    <a:pt x="0" y="3048"/>
                  </a:lnTo>
                  <a:lnTo>
                    <a:pt x="24384" y="0"/>
                  </a:lnTo>
                  <a:lnTo>
                    <a:pt x="25781" y="3810"/>
                  </a:lnTo>
                  <a:lnTo>
                    <a:pt x="0" y="5207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5775404" y="3791348"/>
            <a:ext cx="8890" cy="10795"/>
            <a:chOff x="0" y="0"/>
            <a:chExt cx="11853" cy="14393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1684" cy="13716"/>
            </a:xfrm>
            <a:custGeom>
              <a:avLst/>
              <a:gdLst/>
              <a:ahLst/>
              <a:cxnLst/>
              <a:rect l="l" t="t" r="r" b="b"/>
              <a:pathLst>
                <a:path w="11684" h="13716">
                  <a:moveTo>
                    <a:pt x="5334" y="13716"/>
                  </a:moveTo>
                  <a:lnTo>
                    <a:pt x="3048" y="9779"/>
                  </a:lnTo>
                  <a:lnTo>
                    <a:pt x="0" y="6731"/>
                  </a:lnTo>
                  <a:lnTo>
                    <a:pt x="508" y="5207"/>
                  </a:lnTo>
                  <a:lnTo>
                    <a:pt x="1270" y="3302"/>
                  </a:lnTo>
                  <a:lnTo>
                    <a:pt x="1397" y="3048"/>
                  </a:lnTo>
                  <a:lnTo>
                    <a:pt x="5207" y="1651"/>
                  </a:lnTo>
                  <a:lnTo>
                    <a:pt x="7874" y="0"/>
                  </a:lnTo>
                  <a:lnTo>
                    <a:pt x="9017" y="1651"/>
                  </a:lnTo>
                  <a:lnTo>
                    <a:pt x="11684" y="3302"/>
                  </a:lnTo>
                  <a:lnTo>
                    <a:pt x="11176" y="4572"/>
                  </a:lnTo>
                  <a:lnTo>
                    <a:pt x="10541" y="6731"/>
                  </a:lnTo>
                  <a:lnTo>
                    <a:pt x="10287" y="7366"/>
                  </a:lnTo>
                  <a:lnTo>
                    <a:pt x="8128" y="9525"/>
                  </a:lnTo>
                  <a:lnTo>
                    <a:pt x="5334" y="1371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5573838" y="4074354"/>
            <a:ext cx="12065" cy="4445"/>
            <a:chOff x="0" y="0"/>
            <a:chExt cx="16087" cy="5927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6002" cy="5715"/>
            </a:xfrm>
            <a:custGeom>
              <a:avLst/>
              <a:gdLst/>
              <a:ahLst/>
              <a:cxnLst/>
              <a:rect l="l" t="t" r="r" b="b"/>
              <a:pathLst>
                <a:path w="16002" h="5715">
                  <a:moveTo>
                    <a:pt x="15240" y="5715"/>
                  </a:moveTo>
                  <a:lnTo>
                    <a:pt x="0" y="3556"/>
                  </a:lnTo>
                  <a:lnTo>
                    <a:pt x="381" y="762"/>
                  </a:lnTo>
                  <a:lnTo>
                    <a:pt x="508" y="0"/>
                  </a:lnTo>
                  <a:lnTo>
                    <a:pt x="254" y="0"/>
                  </a:lnTo>
                  <a:lnTo>
                    <a:pt x="16002" y="762"/>
                  </a:lnTo>
                  <a:lnTo>
                    <a:pt x="15240" y="5715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5496877" y="3960541"/>
            <a:ext cx="11430" cy="6985"/>
            <a:chOff x="0" y="0"/>
            <a:chExt cx="15240" cy="9313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4605" cy="9271"/>
            </a:xfrm>
            <a:custGeom>
              <a:avLst/>
              <a:gdLst/>
              <a:ahLst/>
              <a:cxnLst/>
              <a:rect l="l" t="t" r="r" b="b"/>
              <a:pathLst>
                <a:path w="14605" h="9271">
                  <a:moveTo>
                    <a:pt x="9017" y="9271"/>
                  </a:moveTo>
                  <a:lnTo>
                    <a:pt x="4064" y="9271"/>
                  </a:lnTo>
                  <a:lnTo>
                    <a:pt x="1905" y="5969"/>
                  </a:lnTo>
                  <a:lnTo>
                    <a:pt x="0" y="4064"/>
                  </a:lnTo>
                  <a:lnTo>
                    <a:pt x="3048" y="2667"/>
                  </a:lnTo>
                  <a:lnTo>
                    <a:pt x="5969" y="762"/>
                  </a:lnTo>
                  <a:lnTo>
                    <a:pt x="9525" y="0"/>
                  </a:lnTo>
                  <a:lnTo>
                    <a:pt x="10541" y="0"/>
                  </a:lnTo>
                  <a:lnTo>
                    <a:pt x="12446" y="2413"/>
                  </a:lnTo>
                  <a:lnTo>
                    <a:pt x="14605" y="4572"/>
                  </a:lnTo>
                  <a:lnTo>
                    <a:pt x="14605" y="4826"/>
                  </a:lnTo>
                  <a:lnTo>
                    <a:pt x="11684" y="6477"/>
                  </a:lnTo>
                  <a:lnTo>
                    <a:pt x="9017" y="9271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5426430" y="3963188"/>
            <a:ext cx="13335" cy="7620"/>
            <a:chOff x="0" y="0"/>
            <a:chExt cx="17780" cy="1016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7399" cy="9525"/>
            </a:xfrm>
            <a:custGeom>
              <a:avLst/>
              <a:gdLst/>
              <a:ahLst/>
              <a:cxnLst/>
              <a:rect l="l" t="t" r="r" b="b"/>
              <a:pathLst>
                <a:path w="17399" h="9525">
                  <a:moveTo>
                    <a:pt x="14605" y="9525"/>
                  </a:moveTo>
                  <a:lnTo>
                    <a:pt x="0" y="5461"/>
                  </a:lnTo>
                  <a:lnTo>
                    <a:pt x="1651" y="0"/>
                  </a:lnTo>
                  <a:lnTo>
                    <a:pt x="17399" y="1905"/>
                  </a:lnTo>
                  <a:lnTo>
                    <a:pt x="14732" y="9525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5818975" y="3814151"/>
            <a:ext cx="8890" cy="5715"/>
            <a:chOff x="0" y="0"/>
            <a:chExt cx="11853" cy="762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1430" cy="7366"/>
            </a:xfrm>
            <a:custGeom>
              <a:avLst/>
              <a:gdLst/>
              <a:ahLst/>
              <a:cxnLst/>
              <a:rect l="l" t="t" r="r" b="b"/>
              <a:pathLst>
                <a:path w="11430" h="7366">
                  <a:moveTo>
                    <a:pt x="4064" y="7366"/>
                  </a:moveTo>
                  <a:lnTo>
                    <a:pt x="1651" y="4826"/>
                  </a:lnTo>
                  <a:lnTo>
                    <a:pt x="0" y="3556"/>
                  </a:lnTo>
                  <a:lnTo>
                    <a:pt x="1651" y="2413"/>
                  </a:lnTo>
                  <a:lnTo>
                    <a:pt x="3302" y="1143"/>
                  </a:lnTo>
                  <a:lnTo>
                    <a:pt x="4826" y="0"/>
                  </a:lnTo>
                  <a:lnTo>
                    <a:pt x="11430" y="2413"/>
                  </a:lnTo>
                  <a:lnTo>
                    <a:pt x="9271" y="4064"/>
                  </a:lnTo>
                  <a:lnTo>
                    <a:pt x="7366" y="6223"/>
                  </a:lnTo>
                  <a:lnTo>
                    <a:pt x="4064" y="736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5703940" y="3846931"/>
            <a:ext cx="7620" cy="5715"/>
            <a:chOff x="0" y="0"/>
            <a:chExt cx="10160" cy="762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9525" cy="7366"/>
            </a:xfrm>
            <a:custGeom>
              <a:avLst/>
              <a:gdLst/>
              <a:ahLst/>
              <a:cxnLst/>
              <a:rect l="l" t="t" r="r" b="b"/>
              <a:pathLst>
                <a:path w="9525" h="7366">
                  <a:moveTo>
                    <a:pt x="2667" y="7366"/>
                  </a:moveTo>
                  <a:lnTo>
                    <a:pt x="1651" y="5715"/>
                  </a:lnTo>
                  <a:lnTo>
                    <a:pt x="0" y="4064"/>
                  </a:lnTo>
                  <a:lnTo>
                    <a:pt x="254" y="2413"/>
                  </a:lnTo>
                  <a:lnTo>
                    <a:pt x="254" y="1651"/>
                  </a:lnTo>
                  <a:lnTo>
                    <a:pt x="3302" y="762"/>
                  </a:lnTo>
                  <a:lnTo>
                    <a:pt x="5207" y="0"/>
                  </a:lnTo>
                  <a:lnTo>
                    <a:pt x="4826" y="254"/>
                  </a:lnTo>
                  <a:lnTo>
                    <a:pt x="9525" y="4064"/>
                  </a:lnTo>
                  <a:lnTo>
                    <a:pt x="2667" y="736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5400777" y="3922467"/>
            <a:ext cx="6985" cy="5080"/>
            <a:chOff x="0" y="0"/>
            <a:chExt cx="9313" cy="6773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636" cy="6477"/>
            </a:xfrm>
            <a:custGeom>
              <a:avLst/>
              <a:gdLst/>
              <a:ahLst/>
              <a:cxnLst/>
              <a:rect l="l" t="t" r="r" b="b"/>
              <a:pathLst>
                <a:path w="8636" h="6477">
                  <a:moveTo>
                    <a:pt x="3810" y="6477"/>
                  </a:moveTo>
                  <a:lnTo>
                    <a:pt x="0" y="2667"/>
                  </a:lnTo>
                  <a:lnTo>
                    <a:pt x="1651" y="1651"/>
                  </a:lnTo>
                  <a:lnTo>
                    <a:pt x="3302" y="0"/>
                  </a:lnTo>
                  <a:lnTo>
                    <a:pt x="6223" y="0"/>
                  </a:lnTo>
                  <a:lnTo>
                    <a:pt x="7366" y="2413"/>
                  </a:lnTo>
                  <a:lnTo>
                    <a:pt x="8636" y="3556"/>
                  </a:lnTo>
                  <a:lnTo>
                    <a:pt x="7112" y="4572"/>
                  </a:lnTo>
                  <a:lnTo>
                    <a:pt x="5461" y="5461"/>
                  </a:lnTo>
                  <a:lnTo>
                    <a:pt x="3810" y="6477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5240330" y="3946499"/>
            <a:ext cx="53340" cy="12065"/>
            <a:chOff x="0" y="0"/>
            <a:chExt cx="71120" cy="16087"/>
          </a:xfrm>
        </p:grpSpPr>
        <p:sp>
          <p:nvSpPr>
            <p:cNvPr id="85" name="Freeform 85"/>
            <p:cNvSpPr/>
            <p:nvPr/>
          </p:nvSpPr>
          <p:spPr>
            <a:xfrm>
              <a:off x="0" y="5969"/>
              <a:ext cx="17145" cy="9652"/>
            </a:xfrm>
            <a:custGeom>
              <a:avLst/>
              <a:gdLst/>
              <a:ahLst/>
              <a:cxnLst/>
              <a:rect l="l" t="t" r="r" b="b"/>
              <a:pathLst>
                <a:path w="17145" h="9652">
                  <a:moveTo>
                    <a:pt x="17145" y="0"/>
                  </a:moveTo>
                  <a:lnTo>
                    <a:pt x="0" y="8636"/>
                  </a:lnTo>
                  <a:lnTo>
                    <a:pt x="8128" y="8890"/>
                  </a:lnTo>
                  <a:lnTo>
                    <a:pt x="11684" y="9652"/>
                  </a:lnTo>
                  <a:lnTo>
                    <a:pt x="12446" y="8890"/>
                  </a:lnTo>
                  <a:lnTo>
                    <a:pt x="14605" y="6477"/>
                  </a:lnTo>
                  <a:lnTo>
                    <a:pt x="15748" y="2921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86" name="Freeform 86"/>
            <p:cNvSpPr/>
            <p:nvPr/>
          </p:nvSpPr>
          <p:spPr>
            <a:xfrm>
              <a:off x="54864" y="0"/>
              <a:ext cx="15748" cy="9906"/>
            </a:xfrm>
            <a:custGeom>
              <a:avLst/>
              <a:gdLst/>
              <a:ahLst/>
              <a:cxnLst/>
              <a:rect l="l" t="t" r="r" b="b"/>
              <a:pathLst>
                <a:path w="15748" h="9906">
                  <a:moveTo>
                    <a:pt x="15748" y="2413"/>
                  </a:moveTo>
                  <a:lnTo>
                    <a:pt x="12446" y="1651"/>
                  </a:lnTo>
                  <a:lnTo>
                    <a:pt x="9271" y="254"/>
                  </a:lnTo>
                  <a:lnTo>
                    <a:pt x="5715" y="254"/>
                  </a:lnTo>
                  <a:lnTo>
                    <a:pt x="3810" y="0"/>
                  </a:lnTo>
                  <a:lnTo>
                    <a:pt x="0" y="1905"/>
                  </a:lnTo>
                  <a:lnTo>
                    <a:pt x="0" y="2413"/>
                  </a:lnTo>
                  <a:lnTo>
                    <a:pt x="1397" y="8382"/>
                  </a:lnTo>
                  <a:lnTo>
                    <a:pt x="3302" y="9144"/>
                  </a:lnTo>
                  <a:lnTo>
                    <a:pt x="5461" y="9906"/>
                  </a:lnTo>
                  <a:lnTo>
                    <a:pt x="9017" y="8001"/>
                  </a:lnTo>
                  <a:lnTo>
                    <a:pt x="11938" y="7239"/>
                  </a:lnTo>
                  <a:lnTo>
                    <a:pt x="15748" y="228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14999884" y="3989452"/>
            <a:ext cx="12700" cy="6985"/>
            <a:chOff x="0" y="0"/>
            <a:chExt cx="16933" cy="931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6256" cy="9017"/>
            </a:xfrm>
            <a:custGeom>
              <a:avLst/>
              <a:gdLst/>
              <a:ahLst/>
              <a:cxnLst/>
              <a:rect l="l" t="t" r="r" b="b"/>
              <a:pathLst>
                <a:path w="16256" h="9017">
                  <a:moveTo>
                    <a:pt x="14986" y="9017"/>
                  </a:moveTo>
                  <a:lnTo>
                    <a:pt x="0" y="5207"/>
                  </a:lnTo>
                  <a:lnTo>
                    <a:pt x="3810" y="0"/>
                  </a:lnTo>
                  <a:lnTo>
                    <a:pt x="16256" y="5715"/>
                  </a:lnTo>
                  <a:lnTo>
                    <a:pt x="14859" y="9017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89" name="Group 89"/>
          <p:cNvGrpSpPr/>
          <p:nvPr/>
        </p:nvGrpSpPr>
        <p:grpSpPr>
          <a:xfrm>
            <a:off x="15602139" y="3963595"/>
            <a:ext cx="12700" cy="6985"/>
            <a:chOff x="0" y="0"/>
            <a:chExt cx="16933" cy="9313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16891" cy="9017"/>
            </a:xfrm>
            <a:custGeom>
              <a:avLst/>
              <a:gdLst/>
              <a:ahLst/>
              <a:cxnLst/>
              <a:rect l="l" t="t" r="r" b="b"/>
              <a:pathLst>
                <a:path w="16891" h="9017">
                  <a:moveTo>
                    <a:pt x="14605" y="9017"/>
                  </a:moveTo>
                  <a:lnTo>
                    <a:pt x="14351" y="9017"/>
                  </a:lnTo>
                  <a:lnTo>
                    <a:pt x="0" y="4572"/>
                  </a:lnTo>
                  <a:lnTo>
                    <a:pt x="1397" y="0"/>
                  </a:lnTo>
                  <a:lnTo>
                    <a:pt x="16891" y="1651"/>
                  </a:lnTo>
                  <a:lnTo>
                    <a:pt x="14605" y="9017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91" name="Group 91"/>
          <p:cNvGrpSpPr/>
          <p:nvPr/>
        </p:nvGrpSpPr>
        <p:grpSpPr>
          <a:xfrm>
            <a:off x="15888403" y="3987416"/>
            <a:ext cx="8255" cy="5080"/>
            <a:chOff x="0" y="0"/>
            <a:chExt cx="11007" cy="6773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0541" cy="6223"/>
            </a:xfrm>
            <a:custGeom>
              <a:avLst/>
              <a:gdLst/>
              <a:ahLst/>
              <a:cxnLst/>
              <a:rect l="l" t="t" r="r" b="b"/>
              <a:pathLst>
                <a:path w="10541" h="6223">
                  <a:moveTo>
                    <a:pt x="4318" y="6223"/>
                  </a:moveTo>
                  <a:lnTo>
                    <a:pt x="2159" y="4826"/>
                  </a:lnTo>
                  <a:lnTo>
                    <a:pt x="0" y="4318"/>
                  </a:lnTo>
                  <a:lnTo>
                    <a:pt x="4826" y="0"/>
                  </a:lnTo>
                  <a:lnTo>
                    <a:pt x="4572" y="0"/>
                  </a:lnTo>
                  <a:lnTo>
                    <a:pt x="10541" y="1651"/>
                  </a:lnTo>
                  <a:lnTo>
                    <a:pt x="9271" y="3048"/>
                  </a:lnTo>
                  <a:lnTo>
                    <a:pt x="7874" y="5461"/>
                  </a:lnTo>
                  <a:lnTo>
                    <a:pt x="6223" y="5715"/>
                  </a:lnTo>
                  <a:lnTo>
                    <a:pt x="4318" y="6223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15555515" y="4015921"/>
            <a:ext cx="10795" cy="3175"/>
            <a:chOff x="0" y="0"/>
            <a:chExt cx="14393" cy="4233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4351" cy="4064"/>
            </a:xfrm>
            <a:custGeom>
              <a:avLst/>
              <a:gdLst/>
              <a:ahLst/>
              <a:cxnLst/>
              <a:rect l="l" t="t" r="r" b="b"/>
              <a:pathLst>
                <a:path w="14351" h="4064">
                  <a:moveTo>
                    <a:pt x="0" y="4064"/>
                  </a:moveTo>
                  <a:lnTo>
                    <a:pt x="508" y="762"/>
                  </a:lnTo>
                  <a:lnTo>
                    <a:pt x="14351" y="0"/>
                  </a:lnTo>
                  <a:lnTo>
                    <a:pt x="14351" y="2667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4354669" y="4020807"/>
            <a:ext cx="13335" cy="5715"/>
            <a:chOff x="0" y="0"/>
            <a:chExt cx="17780" cy="762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7653" cy="7112"/>
            </a:xfrm>
            <a:custGeom>
              <a:avLst/>
              <a:gdLst/>
              <a:ahLst/>
              <a:cxnLst/>
              <a:rect l="l" t="t" r="r" b="b"/>
              <a:pathLst>
                <a:path w="17653" h="7112">
                  <a:moveTo>
                    <a:pt x="508" y="7112"/>
                  </a:moveTo>
                  <a:lnTo>
                    <a:pt x="0" y="1651"/>
                  </a:lnTo>
                  <a:lnTo>
                    <a:pt x="17145" y="0"/>
                  </a:lnTo>
                  <a:lnTo>
                    <a:pt x="17653" y="5207"/>
                  </a:lnTo>
                  <a:lnTo>
                    <a:pt x="508" y="7112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14433057" y="4022843"/>
            <a:ext cx="12065" cy="3175"/>
            <a:chOff x="0" y="0"/>
            <a:chExt cx="16087" cy="4233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5748" cy="3556"/>
            </a:xfrm>
            <a:custGeom>
              <a:avLst/>
              <a:gdLst/>
              <a:ahLst/>
              <a:cxnLst/>
              <a:rect l="l" t="t" r="r" b="b"/>
              <a:pathLst>
                <a:path w="15748" h="3556">
                  <a:moveTo>
                    <a:pt x="254" y="3556"/>
                  </a:moveTo>
                  <a:lnTo>
                    <a:pt x="254" y="762"/>
                  </a:lnTo>
                  <a:lnTo>
                    <a:pt x="0" y="762"/>
                  </a:lnTo>
                  <a:lnTo>
                    <a:pt x="15748" y="0"/>
                  </a:lnTo>
                  <a:lnTo>
                    <a:pt x="15748" y="2159"/>
                  </a:lnTo>
                  <a:lnTo>
                    <a:pt x="254" y="3556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sp>
        <p:nvSpPr>
          <p:cNvPr id="99" name="Freeform 99"/>
          <p:cNvSpPr/>
          <p:nvPr/>
        </p:nvSpPr>
        <p:spPr>
          <a:xfrm>
            <a:off x="10676801" y="5362549"/>
            <a:ext cx="5953760" cy="2018664"/>
          </a:xfrm>
          <a:custGeom>
            <a:avLst/>
            <a:gdLst/>
            <a:ahLst/>
            <a:cxnLst/>
            <a:rect l="l" t="t" r="r" b="b"/>
            <a:pathLst>
              <a:path w="5953760" h="2018664">
                <a:moveTo>
                  <a:pt x="0" y="0"/>
                </a:moveTo>
                <a:lnTo>
                  <a:pt x="5953760" y="0"/>
                </a:lnTo>
                <a:lnTo>
                  <a:pt x="5953760" y="2018664"/>
                </a:lnTo>
                <a:lnTo>
                  <a:pt x="0" y="20186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0" name="Group 100"/>
          <p:cNvGrpSpPr/>
          <p:nvPr/>
        </p:nvGrpSpPr>
        <p:grpSpPr>
          <a:xfrm>
            <a:off x="11319981" y="3562092"/>
            <a:ext cx="427990" cy="59690"/>
            <a:chOff x="0" y="0"/>
            <a:chExt cx="570653" cy="79587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380365" cy="79248"/>
            </a:xfrm>
            <a:custGeom>
              <a:avLst/>
              <a:gdLst/>
              <a:ahLst/>
              <a:cxnLst/>
              <a:rect l="l" t="t" r="r" b="b"/>
              <a:pathLst>
                <a:path w="380365" h="79248">
                  <a:moveTo>
                    <a:pt x="380365" y="79248"/>
                  </a:moveTo>
                  <a:lnTo>
                    <a:pt x="0" y="79248"/>
                  </a:lnTo>
                  <a:lnTo>
                    <a:pt x="0" y="0"/>
                  </a:lnTo>
                  <a:lnTo>
                    <a:pt x="380365" y="0"/>
                  </a:lnTo>
                  <a:lnTo>
                    <a:pt x="380365" y="792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2" name="Freeform 102"/>
            <p:cNvSpPr/>
            <p:nvPr/>
          </p:nvSpPr>
          <p:spPr>
            <a:xfrm>
              <a:off x="380365" y="0"/>
              <a:ext cx="189992" cy="79248"/>
            </a:xfrm>
            <a:custGeom>
              <a:avLst/>
              <a:gdLst/>
              <a:ahLst/>
              <a:cxnLst/>
              <a:rect l="l" t="t" r="r" b="b"/>
              <a:pathLst>
                <a:path w="189992" h="79248">
                  <a:moveTo>
                    <a:pt x="189992" y="79248"/>
                  </a:moveTo>
                  <a:lnTo>
                    <a:pt x="0" y="79248"/>
                  </a:lnTo>
                  <a:lnTo>
                    <a:pt x="0" y="0"/>
                  </a:lnTo>
                  <a:lnTo>
                    <a:pt x="37465" y="0"/>
                  </a:lnTo>
                  <a:lnTo>
                    <a:pt x="189992" y="7924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3" name="Freeform 103"/>
            <p:cNvSpPr/>
            <p:nvPr/>
          </p:nvSpPr>
          <p:spPr>
            <a:xfrm>
              <a:off x="417830" y="0"/>
              <a:ext cx="152527" cy="79248"/>
            </a:xfrm>
            <a:custGeom>
              <a:avLst/>
              <a:gdLst/>
              <a:ahLst/>
              <a:cxnLst/>
              <a:rect l="l" t="t" r="r" b="b"/>
              <a:pathLst>
                <a:path w="152527" h="79248">
                  <a:moveTo>
                    <a:pt x="152527" y="79248"/>
                  </a:moveTo>
                  <a:lnTo>
                    <a:pt x="0" y="0"/>
                  </a:lnTo>
                  <a:lnTo>
                    <a:pt x="152527" y="0"/>
                  </a:lnTo>
                  <a:lnTo>
                    <a:pt x="152527" y="7924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4" name="Freeform 104"/>
          <p:cNvSpPr/>
          <p:nvPr/>
        </p:nvSpPr>
        <p:spPr>
          <a:xfrm>
            <a:off x="12794670" y="3562092"/>
            <a:ext cx="2886710" cy="59690"/>
          </a:xfrm>
          <a:custGeom>
            <a:avLst/>
            <a:gdLst/>
            <a:ahLst/>
            <a:cxnLst/>
            <a:rect l="l" t="t" r="r" b="b"/>
            <a:pathLst>
              <a:path w="2886710" h="59690">
                <a:moveTo>
                  <a:pt x="0" y="0"/>
                </a:moveTo>
                <a:lnTo>
                  <a:pt x="2886710" y="0"/>
                </a:lnTo>
                <a:lnTo>
                  <a:pt x="2886710" y="59690"/>
                </a:lnTo>
                <a:lnTo>
                  <a:pt x="0" y="596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05" name="Group 105"/>
          <p:cNvGrpSpPr/>
          <p:nvPr/>
        </p:nvGrpSpPr>
        <p:grpSpPr>
          <a:xfrm>
            <a:off x="15253157" y="6918476"/>
            <a:ext cx="427990" cy="59690"/>
            <a:chOff x="0" y="0"/>
            <a:chExt cx="570653" cy="79587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570357" cy="79248"/>
            </a:xfrm>
            <a:custGeom>
              <a:avLst/>
              <a:gdLst/>
              <a:ahLst/>
              <a:cxnLst/>
              <a:rect l="l" t="t" r="r" b="b"/>
              <a:pathLst>
                <a:path w="570357" h="79248">
                  <a:moveTo>
                    <a:pt x="570357" y="0"/>
                  </a:moveTo>
                  <a:lnTo>
                    <a:pt x="189992" y="0"/>
                  </a:lnTo>
                  <a:lnTo>
                    <a:pt x="94996" y="0"/>
                  </a:lnTo>
                  <a:lnTo>
                    <a:pt x="0" y="0"/>
                  </a:lnTo>
                  <a:lnTo>
                    <a:pt x="0" y="79248"/>
                  </a:lnTo>
                  <a:lnTo>
                    <a:pt x="94996" y="79248"/>
                  </a:lnTo>
                  <a:lnTo>
                    <a:pt x="189992" y="79248"/>
                  </a:lnTo>
                  <a:lnTo>
                    <a:pt x="570357" y="79248"/>
                  </a:lnTo>
                  <a:lnTo>
                    <a:pt x="570357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7" name="Group 107"/>
          <p:cNvGrpSpPr/>
          <p:nvPr/>
        </p:nvGrpSpPr>
        <p:grpSpPr>
          <a:xfrm>
            <a:off x="11319980" y="6918476"/>
            <a:ext cx="2886710" cy="59690"/>
            <a:chOff x="0" y="0"/>
            <a:chExt cx="3848947" cy="79587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3848354" cy="79248"/>
            </a:xfrm>
            <a:custGeom>
              <a:avLst/>
              <a:gdLst/>
              <a:ahLst/>
              <a:cxnLst/>
              <a:rect l="l" t="t" r="r" b="b"/>
              <a:pathLst>
                <a:path w="3848354" h="79248">
                  <a:moveTo>
                    <a:pt x="3848354" y="0"/>
                  </a:moveTo>
                  <a:lnTo>
                    <a:pt x="0" y="0"/>
                  </a:lnTo>
                  <a:lnTo>
                    <a:pt x="0" y="79248"/>
                  </a:lnTo>
                  <a:lnTo>
                    <a:pt x="3848354" y="79248"/>
                  </a:lnTo>
                  <a:lnTo>
                    <a:pt x="3848354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9" name="Freeform 109"/>
          <p:cNvSpPr/>
          <p:nvPr/>
        </p:nvSpPr>
        <p:spPr>
          <a:xfrm>
            <a:off x="14579852" y="6706318"/>
            <a:ext cx="422909" cy="424815"/>
          </a:xfrm>
          <a:custGeom>
            <a:avLst/>
            <a:gdLst/>
            <a:ahLst/>
            <a:cxnLst/>
            <a:rect l="l" t="t" r="r" b="b"/>
            <a:pathLst>
              <a:path w="422909" h="424815">
                <a:moveTo>
                  <a:pt x="0" y="0"/>
                </a:moveTo>
                <a:lnTo>
                  <a:pt x="422909" y="0"/>
                </a:lnTo>
                <a:lnTo>
                  <a:pt x="422909" y="424815"/>
                </a:lnTo>
                <a:lnTo>
                  <a:pt x="0" y="4248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0" name="Group 110"/>
          <p:cNvGrpSpPr/>
          <p:nvPr/>
        </p:nvGrpSpPr>
        <p:grpSpPr>
          <a:xfrm>
            <a:off x="12050097" y="3286211"/>
            <a:ext cx="422909" cy="424815"/>
            <a:chOff x="0" y="0"/>
            <a:chExt cx="563879" cy="56642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226695" cy="566039"/>
            </a:xfrm>
            <a:custGeom>
              <a:avLst/>
              <a:gdLst/>
              <a:ahLst/>
              <a:cxnLst/>
              <a:rect l="l" t="t" r="r" b="b"/>
              <a:pathLst>
                <a:path w="226695" h="566039">
                  <a:moveTo>
                    <a:pt x="226695" y="566039"/>
                  </a:moveTo>
                  <a:lnTo>
                    <a:pt x="0" y="566039"/>
                  </a:lnTo>
                  <a:lnTo>
                    <a:pt x="0" y="286385"/>
                  </a:lnTo>
                  <a:lnTo>
                    <a:pt x="3810" y="231775"/>
                  </a:lnTo>
                  <a:lnTo>
                    <a:pt x="15240" y="182245"/>
                  </a:lnTo>
                  <a:lnTo>
                    <a:pt x="61087" y="98298"/>
                  </a:lnTo>
                  <a:lnTo>
                    <a:pt x="132969" y="36830"/>
                  </a:lnTo>
                  <a:lnTo>
                    <a:pt x="226441" y="0"/>
                  </a:lnTo>
                  <a:lnTo>
                    <a:pt x="226441" y="124333"/>
                  </a:lnTo>
                  <a:lnTo>
                    <a:pt x="211074" y="129667"/>
                  </a:lnTo>
                  <a:lnTo>
                    <a:pt x="197231" y="135509"/>
                  </a:lnTo>
                  <a:lnTo>
                    <a:pt x="149606" y="173609"/>
                  </a:lnTo>
                  <a:lnTo>
                    <a:pt x="129413" y="229362"/>
                  </a:lnTo>
                  <a:lnTo>
                    <a:pt x="125603" y="286385"/>
                  </a:lnTo>
                  <a:lnTo>
                    <a:pt x="125603" y="316230"/>
                  </a:lnTo>
                  <a:lnTo>
                    <a:pt x="226568" y="316230"/>
                  </a:lnTo>
                  <a:lnTo>
                    <a:pt x="226568" y="56603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2" name="Freeform 112"/>
            <p:cNvSpPr/>
            <p:nvPr/>
          </p:nvSpPr>
          <p:spPr>
            <a:xfrm>
              <a:off x="337185" y="0"/>
              <a:ext cx="226695" cy="566039"/>
            </a:xfrm>
            <a:custGeom>
              <a:avLst/>
              <a:gdLst/>
              <a:ahLst/>
              <a:cxnLst/>
              <a:rect l="l" t="t" r="r" b="b"/>
              <a:pathLst>
                <a:path w="226695" h="566039">
                  <a:moveTo>
                    <a:pt x="226695" y="566039"/>
                  </a:moveTo>
                  <a:lnTo>
                    <a:pt x="0" y="566039"/>
                  </a:lnTo>
                  <a:lnTo>
                    <a:pt x="0" y="286385"/>
                  </a:lnTo>
                  <a:lnTo>
                    <a:pt x="3810" y="231775"/>
                  </a:lnTo>
                  <a:lnTo>
                    <a:pt x="15240" y="182245"/>
                  </a:lnTo>
                  <a:lnTo>
                    <a:pt x="61087" y="98298"/>
                  </a:lnTo>
                  <a:lnTo>
                    <a:pt x="132969" y="36830"/>
                  </a:lnTo>
                  <a:lnTo>
                    <a:pt x="226441" y="0"/>
                  </a:lnTo>
                  <a:lnTo>
                    <a:pt x="226441" y="124333"/>
                  </a:lnTo>
                  <a:lnTo>
                    <a:pt x="211074" y="129667"/>
                  </a:lnTo>
                  <a:lnTo>
                    <a:pt x="197231" y="135509"/>
                  </a:lnTo>
                  <a:lnTo>
                    <a:pt x="149352" y="173609"/>
                  </a:lnTo>
                  <a:lnTo>
                    <a:pt x="128905" y="229362"/>
                  </a:lnTo>
                  <a:lnTo>
                    <a:pt x="125603" y="286385"/>
                  </a:lnTo>
                  <a:lnTo>
                    <a:pt x="125603" y="316230"/>
                  </a:lnTo>
                  <a:lnTo>
                    <a:pt x="226695" y="316230"/>
                  </a:lnTo>
                  <a:lnTo>
                    <a:pt x="226695" y="56603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3" name="Freeform 113"/>
          <p:cNvSpPr/>
          <p:nvPr/>
        </p:nvSpPr>
        <p:spPr>
          <a:xfrm>
            <a:off x="10584307" y="4055985"/>
            <a:ext cx="5852795" cy="2045335"/>
          </a:xfrm>
          <a:custGeom>
            <a:avLst/>
            <a:gdLst/>
            <a:ahLst/>
            <a:cxnLst/>
            <a:rect l="l" t="t" r="r" b="b"/>
            <a:pathLst>
              <a:path w="5852795" h="2045335">
                <a:moveTo>
                  <a:pt x="0" y="0"/>
                </a:moveTo>
                <a:lnTo>
                  <a:pt x="5852795" y="0"/>
                </a:lnTo>
                <a:lnTo>
                  <a:pt x="5852795" y="2045335"/>
                </a:lnTo>
                <a:lnTo>
                  <a:pt x="0" y="20453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14" name="Group 114"/>
          <p:cNvGrpSpPr/>
          <p:nvPr/>
        </p:nvGrpSpPr>
        <p:grpSpPr>
          <a:xfrm>
            <a:off x="12910723" y="3865662"/>
            <a:ext cx="7620" cy="6350"/>
            <a:chOff x="0" y="0"/>
            <a:chExt cx="10160" cy="8467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9779" cy="8128"/>
            </a:xfrm>
            <a:custGeom>
              <a:avLst/>
              <a:gdLst/>
              <a:ahLst/>
              <a:cxnLst/>
              <a:rect l="l" t="t" r="r" b="b"/>
              <a:pathLst>
                <a:path w="9779" h="8128">
                  <a:moveTo>
                    <a:pt x="5461" y="8128"/>
                  </a:moveTo>
                  <a:lnTo>
                    <a:pt x="0" y="4064"/>
                  </a:lnTo>
                  <a:lnTo>
                    <a:pt x="1651" y="2667"/>
                  </a:lnTo>
                  <a:lnTo>
                    <a:pt x="3302" y="0"/>
                  </a:lnTo>
                  <a:lnTo>
                    <a:pt x="4826" y="254"/>
                  </a:lnTo>
                  <a:lnTo>
                    <a:pt x="6477" y="254"/>
                  </a:lnTo>
                  <a:lnTo>
                    <a:pt x="8128" y="3048"/>
                  </a:lnTo>
                  <a:lnTo>
                    <a:pt x="9779" y="4572"/>
                  </a:lnTo>
                  <a:lnTo>
                    <a:pt x="5715" y="8128"/>
                  </a:lnTo>
                  <a:lnTo>
                    <a:pt x="5461" y="8128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2352650" y="4399914"/>
            <a:ext cx="5715" cy="5080"/>
            <a:chOff x="0" y="0"/>
            <a:chExt cx="7620" cy="6773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7366" cy="6223"/>
            </a:xfrm>
            <a:custGeom>
              <a:avLst/>
              <a:gdLst/>
              <a:ahLst/>
              <a:cxnLst/>
              <a:rect l="l" t="t" r="r" b="b"/>
              <a:pathLst>
                <a:path w="7366" h="6223">
                  <a:moveTo>
                    <a:pt x="1143" y="6223"/>
                  </a:moveTo>
                  <a:lnTo>
                    <a:pt x="1143" y="4826"/>
                  </a:lnTo>
                  <a:lnTo>
                    <a:pt x="0" y="2667"/>
                  </a:lnTo>
                  <a:lnTo>
                    <a:pt x="508" y="1905"/>
                  </a:lnTo>
                  <a:lnTo>
                    <a:pt x="1397" y="762"/>
                  </a:lnTo>
                  <a:lnTo>
                    <a:pt x="3302" y="0"/>
                  </a:lnTo>
                  <a:lnTo>
                    <a:pt x="5461" y="0"/>
                  </a:lnTo>
                  <a:lnTo>
                    <a:pt x="6223" y="2159"/>
                  </a:lnTo>
                  <a:lnTo>
                    <a:pt x="7366" y="4318"/>
                  </a:lnTo>
                  <a:lnTo>
                    <a:pt x="1143" y="6223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5437425" y="4997893"/>
            <a:ext cx="5715" cy="4445"/>
            <a:chOff x="0" y="0"/>
            <a:chExt cx="7620" cy="5927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7366" cy="3048"/>
            </a:xfrm>
            <a:custGeom>
              <a:avLst/>
              <a:gdLst/>
              <a:ahLst/>
              <a:cxnLst/>
              <a:rect l="l" t="t" r="r" b="b"/>
              <a:pathLst>
                <a:path w="7366" h="3048">
                  <a:moveTo>
                    <a:pt x="254" y="3048"/>
                  </a:moveTo>
                  <a:lnTo>
                    <a:pt x="0" y="3048"/>
                  </a:lnTo>
                  <a:lnTo>
                    <a:pt x="1905" y="0"/>
                  </a:lnTo>
                  <a:lnTo>
                    <a:pt x="4699" y="0"/>
                  </a:lnTo>
                  <a:lnTo>
                    <a:pt x="5715" y="762"/>
                  </a:lnTo>
                  <a:lnTo>
                    <a:pt x="7366" y="1397"/>
                  </a:lnTo>
                  <a:lnTo>
                    <a:pt x="6223" y="2667"/>
                  </a:lnTo>
                  <a:lnTo>
                    <a:pt x="0" y="2667"/>
                  </a:lnTo>
                  <a:lnTo>
                    <a:pt x="254" y="3048"/>
                  </a:lnTo>
                  <a:close/>
                </a:path>
              </a:pathLst>
            </a:custGeom>
            <a:solidFill>
              <a:srgbClr val="EB623F"/>
            </a:solidFill>
          </p:spPr>
        </p:sp>
        <p:sp>
          <p:nvSpPr>
            <p:cNvPr id="120" name="Freeform 120"/>
            <p:cNvSpPr/>
            <p:nvPr/>
          </p:nvSpPr>
          <p:spPr>
            <a:xfrm>
              <a:off x="0" y="2667"/>
              <a:ext cx="6223" cy="3048"/>
            </a:xfrm>
            <a:custGeom>
              <a:avLst/>
              <a:gdLst/>
              <a:ahLst/>
              <a:cxnLst/>
              <a:rect l="l" t="t" r="r" b="b"/>
              <a:pathLst>
                <a:path w="6223" h="3048">
                  <a:moveTo>
                    <a:pt x="3302" y="3048"/>
                  </a:moveTo>
                  <a:lnTo>
                    <a:pt x="3048" y="3048"/>
                  </a:lnTo>
                  <a:lnTo>
                    <a:pt x="0" y="0"/>
                  </a:lnTo>
                  <a:lnTo>
                    <a:pt x="6223" y="0"/>
                  </a:lnTo>
                  <a:lnTo>
                    <a:pt x="5969" y="381"/>
                  </a:lnTo>
                  <a:lnTo>
                    <a:pt x="4826" y="1905"/>
                  </a:lnTo>
                  <a:lnTo>
                    <a:pt x="3302" y="3048"/>
                  </a:lnTo>
                  <a:close/>
                </a:path>
              </a:pathLst>
            </a:custGeom>
            <a:solidFill>
              <a:srgbClr val="EB623F"/>
            </a:solidFill>
          </p:spPr>
        </p:sp>
      </p:grpSp>
      <p:grpSp>
        <p:nvGrpSpPr>
          <p:cNvPr id="121" name="Group 121"/>
          <p:cNvGrpSpPr/>
          <p:nvPr/>
        </p:nvGrpSpPr>
        <p:grpSpPr>
          <a:xfrm>
            <a:off x="11300943" y="4032660"/>
            <a:ext cx="4276724" cy="2219324"/>
            <a:chOff x="0" y="0"/>
            <a:chExt cx="5702299" cy="2959099"/>
          </a:xfrm>
        </p:grpSpPr>
        <p:sp>
          <p:nvSpPr>
            <p:cNvPr id="122" name="Freeform 122"/>
            <p:cNvSpPr/>
            <p:nvPr/>
          </p:nvSpPr>
          <p:spPr>
            <a:xfrm>
              <a:off x="0" y="0"/>
              <a:ext cx="5702300" cy="2959100"/>
            </a:xfrm>
            <a:custGeom>
              <a:avLst/>
              <a:gdLst/>
              <a:ahLst/>
              <a:cxnLst/>
              <a:rect l="l" t="t" r="r" b="b"/>
              <a:pathLst>
                <a:path w="5702300" h="2959100">
                  <a:moveTo>
                    <a:pt x="0" y="0"/>
                  </a:moveTo>
                  <a:lnTo>
                    <a:pt x="5702300" y="0"/>
                  </a:lnTo>
                  <a:lnTo>
                    <a:pt x="5702300" y="2959100"/>
                  </a:lnTo>
                  <a:lnTo>
                    <a:pt x="0" y="295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54" b="-54"/>
              </a:stretch>
            </a:blipFill>
          </p:spPr>
        </p:sp>
      </p:grpSp>
      <p:sp>
        <p:nvSpPr>
          <p:cNvPr id="123" name="TextBox 123"/>
          <p:cNvSpPr txBox="1"/>
          <p:nvPr/>
        </p:nvSpPr>
        <p:spPr>
          <a:xfrm>
            <a:off x="1587350" y="1274717"/>
            <a:ext cx="8010525" cy="149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4"/>
              </a:lnSpc>
            </a:pPr>
            <a:r>
              <a:rPr lang="en-US" sz="2850" b="1" spc="14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PROGETTO</a:t>
            </a:r>
          </a:p>
          <a:p>
            <a:pPr algn="ctr">
              <a:lnSpc>
                <a:spcPts val="2829"/>
              </a:lnSpc>
            </a:pPr>
            <a:r>
              <a:rPr lang="en-US" sz="2850" b="1" spc="19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ADATTAMENTO DELL’EDIFICIO SCOLASTICO ALLA COMUNICAZIONE AUMENTATIVA ALTERNATIVA (C.A.A)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9568797" y="8823077"/>
            <a:ext cx="2447290" cy="1101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24"/>
              </a:lnSpc>
            </a:pPr>
            <a:r>
              <a:rPr lang="en-US" sz="2350" b="1" spc="90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I.C. Giorgio Gaber a.s.2025-2026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1225346" y="4098085"/>
            <a:ext cx="3665332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9"/>
              </a:lnSpc>
            </a:pPr>
            <a:r>
              <a:rPr lang="en-US" sz="6349" b="1" spc="32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Per  una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1233078" y="4852961"/>
            <a:ext cx="376555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19"/>
              </a:lnSpc>
            </a:pPr>
            <a:r>
              <a:rPr lang="en-US" sz="6349" b="1" spc="359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scuola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1233078" y="5808437"/>
            <a:ext cx="4791233" cy="189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12"/>
              </a:lnSpc>
            </a:pPr>
            <a:r>
              <a:rPr lang="en-US" sz="5993" b="1" spc="283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accessibile</a:t>
            </a:r>
          </a:p>
          <a:p>
            <a:pPr algn="l">
              <a:lnSpc>
                <a:spcPts val="8072"/>
              </a:lnSpc>
            </a:pPr>
            <a:r>
              <a:rPr lang="en-US" sz="9721" b="1" spc="-18">
                <a:solidFill>
                  <a:srgbClr val="EB623F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a </a:t>
            </a:r>
            <a:r>
              <a:rPr lang="en-US" sz="9721" b="1" spc="-18">
                <a:solidFill>
                  <a:srgbClr val="D65C25"/>
                </a:solidFill>
                <a:latin typeface="Segoe Script Bold"/>
                <a:ea typeface="Segoe Script Bold"/>
                <a:cs typeface="Segoe Script Bold"/>
                <a:sym typeface="Segoe Script Bold"/>
              </a:rPr>
              <a:t>tutti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1572" y="-737148"/>
            <a:ext cx="20496860" cy="11529484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9904" y="5573175"/>
            <a:ext cx="34290" cy="939800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520556" y="2767877"/>
            <a:ext cx="524688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-16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Premessa e finalità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3843" y="3660661"/>
            <a:ext cx="16878088" cy="382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6"/>
              </a:lnSpc>
            </a:pP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Il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progetto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mira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a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rendere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l’edificio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scolastico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accessibile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sicuro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comunicativamente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inclusivo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tramite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l’utilizzo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della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Comunicazione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Aumentativa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703" b="1" spc="-5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Alternativa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(</a:t>
            </a:r>
            <a:r>
              <a:rPr lang="en-US" sz="2703" b="1" spc="-5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C.A.A</a:t>
            </a:r>
            <a:r>
              <a:rPr lang="en-US" sz="2703" b="1" spc="-5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).</a:t>
            </a:r>
          </a:p>
          <a:p>
            <a:pPr algn="l">
              <a:lnSpc>
                <a:spcPts val="3766"/>
              </a:lnSpc>
            </a:pP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L’obiettivo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è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garantire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che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tutti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gli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utenti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possano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orientarsi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negli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spazi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accedere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servizi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comprendere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le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regole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sicurezza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gestire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autonomamente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le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attività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quotidiane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come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mensa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bagni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percorsi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esterni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grazie a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simboli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segnaletica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visiva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supporti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64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comunicativi</a:t>
            </a:r>
            <a:r>
              <a:rPr lang="en-US" sz="2703" b="1" spc="-64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  <a:p>
            <a:pPr algn="just">
              <a:lnSpc>
                <a:spcPts val="3766"/>
              </a:lnSpc>
            </a:pP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L’edificio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delle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scuole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primarie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dell’IC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G.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Gaber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sviluppano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sia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su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un piano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che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su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due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piani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dispongono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ingressi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accessibili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tramite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rampe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palestra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auditorium (solo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il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plesso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R.L.M.), aula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mensa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aule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speciali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biblioteca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bagni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separati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e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percorsi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emergenza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chiaramente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703" b="1" spc="-151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segnalati</a:t>
            </a:r>
            <a:r>
              <a:rPr lang="en-US" sz="2703" b="1" spc="-151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80934" y="496907"/>
            <a:ext cx="7315053" cy="816609"/>
            <a:chOff x="0" y="0"/>
            <a:chExt cx="9753404" cy="10888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54" b="-158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0070323" y="8563775"/>
            <a:ext cx="7315053" cy="816609"/>
            <a:chOff x="0" y="0"/>
            <a:chExt cx="9753404" cy="10888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87" b="-19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1678" y="5008025"/>
            <a:ext cx="34290" cy="939800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78531" y="2235489"/>
            <a:ext cx="15676244" cy="495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3704" lvl="1" indent="-1671852" algn="l">
              <a:lnSpc>
                <a:spcPts val="3900"/>
              </a:lnSpc>
              <a:buFont typeface="Arial"/>
              <a:buChar char="•"/>
            </a:pPr>
            <a:r>
              <a:rPr lang="en-US" sz="2799" b="1" spc="-7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Ingressi principali: accessibili tramite rampe;</a:t>
            </a:r>
          </a:p>
          <a:p>
            <a:pPr marL="3343910" lvl="1" indent="-1671955" algn="l">
              <a:lnSpc>
                <a:spcPts val="3900"/>
              </a:lnSpc>
              <a:buFont typeface="Arial"/>
              <a:buChar char="•"/>
            </a:pPr>
            <a:r>
              <a:rPr lang="en-US" sz="2799" b="1" spc="-77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segnaletica simbolica per orientamento e sicurezza.</a:t>
            </a:r>
          </a:p>
          <a:p>
            <a:pPr marL="3343910" lvl="1" indent="-1671955" algn="l">
              <a:lnSpc>
                <a:spcPts val="3359"/>
              </a:lnSpc>
            </a:pPr>
            <a:endParaRPr lang="en-US" sz="2799" b="1" spc="-77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24815" lvl="1" indent="-212407" algn="l">
              <a:lnSpc>
                <a:spcPts val="3900"/>
              </a:lnSpc>
              <a:buFont typeface="Arial"/>
              <a:buChar char="•"/>
            </a:pPr>
            <a:r>
              <a:rPr lang="en-US" sz="2799" b="1" spc="-77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Aule didattiche: spazi con scaffali, banchi e LIM; possibilità di angoli comunicativi con simboli, 	tabelle e indicazioni visive per orientamento.</a:t>
            </a:r>
          </a:p>
          <a:p>
            <a:pPr marL="424815" lvl="1" indent="-212407" algn="l">
              <a:lnSpc>
                <a:spcPts val="3359"/>
              </a:lnSpc>
            </a:pPr>
            <a:endParaRPr lang="en-US" sz="2799" b="1" spc="-77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46710" lvl="1" indent="-173355" algn="l">
              <a:lnSpc>
                <a:spcPts val="3359"/>
              </a:lnSpc>
              <a:buFont typeface="Arial"/>
              <a:buChar char="•"/>
            </a:pPr>
            <a:r>
              <a:rPr lang="en-US" sz="2799" b="1" spc="-7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Aula mensa: gestione dei flussi, regole di comportamento e posti a sedere tramite simboli e</a:t>
            </a:r>
          </a:p>
          <a:p>
            <a:pPr marL="346710" lvl="1" indent="-173355" algn="l">
              <a:lnSpc>
                <a:spcPts val="3359"/>
              </a:lnSpc>
            </a:pPr>
            <a:r>
              <a:rPr lang="en-US" sz="2799" b="1" spc="-72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segnaletica visiva.</a:t>
            </a:r>
          </a:p>
          <a:p>
            <a:pPr marL="346710" lvl="1" indent="-173355" algn="l">
              <a:lnSpc>
                <a:spcPts val="3359"/>
              </a:lnSpc>
            </a:pPr>
            <a:endParaRPr lang="en-US" sz="2799" b="1" spc="-72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338455" lvl="1" indent="-169228" algn="l">
              <a:lnSpc>
                <a:spcPts val="3359"/>
              </a:lnSpc>
              <a:buFont typeface="Arial"/>
              <a:buChar char="•"/>
            </a:pPr>
            <a:r>
              <a:rPr lang="en-US" sz="2799" b="1" spc="-57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Palestra e auditorium: percorsi simbolici per orientamento, segnalazione di uscite e regole di</a:t>
            </a:r>
          </a:p>
          <a:p>
            <a:pPr marL="338455" lvl="1" indent="-169228" algn="l">
              <a:lnSpc>
                <a:spcPts val="3359"/>
              </a:lnSpc>
            </a:pPr>
            <a:r>
              <a:rPr lang="en-US" sz="2799" b="1" spc="-17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sicurezza.</a:t>
            </a:r>
          </a:p>
        </p:txBody>
      </p:sp>
      <p:sp>
        <p:nvSpPr>
          <p:cNvPr id="7" name="Freeform 7"/>
          <p:cNvSpPr/>
          <p:nvPr/>
        </p:nvSpPr>
        <p:spPr>
          <a:xfrm>
            <a:off x="2803457" y="1967975"/>
            <a:ext cx="2143125" cy="1433195"/>
          </a:xfrm>
          <a:custGeom>
            <a:avLst/>
            <a:gdLst/>
            <a:ahLst/>
            <a:cxnLst/>
            <a:rect l="l" t="t" r="r" b="b"/>
            <a:pathLst>
              <a:path w="2143125" h="1433195">
                <a:moveTo>
                  <a:pt x="0" y="0"/>
                </a:moveTo>
                <a:lnTo>
                  <a:pt x="2143125" y="0"/>
                </a:lnTo>
                <a:lnTo>
                  <a:pt x="2143125" y="1433195"/>
                </a:lnTo>
                <a:lnTo>
                  <a:pt x="0" y="1433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136974" y="2129728"/>
            <a:ext cx="1828799" cy="1095374"/>
            <a:chOff x="0" y="0"/>
            <a:chExt cx="2438399" cy="14604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" cy="1460500"/>
            </a:xfrm>
            <a:custGeom>
              <a:avLst/>
              <a:gdLst/>
              <a:ahLst/>
              <a:cxnLst/>
              <a:rect l="l" t="t" r="r" b="b"/>
              <a:pathLst>
                <a:path w="2438400" h="1460500">
                  <a:moveTo>
                    <a:pt x="0" y="0"/>
                  </a:moveTo>
                  <a:lnTo>
                    <a:pt x="2438400" y="0"/>
                  </a:lnTo>
                  <a:lnTo>
                    <a:pt x="2438400" y="1460500"/>
                  </a:lnTo>
                  <a:lnTo>
                    <a:pt x="0" y="1460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76" b="-17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552275" y="3441434"/>
            <a:ext cx="1583387" cy="1583387"/>
            <a:chOff x="0" y="0"/>
            <a:chExt cx="2111183" cy="211118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11121" cy="2111121"/>
            </a:xfrm>
            <a:custGeom>
              <a:avLst/>
              <a:gdLst/>
              <a:ahLst/>
              <a:cxnLst/>
              <a:rect l="l" t="t" r="r" b="b"/>
              <a:pathLst>
                <a:path w="2111121" h="2111121">
                  <a:moveTo>
                    <a:pt x="0" y="0"/>
                  </a:moveTo>
                  <a:lnTo>
                    <a:pt x="2111121" y="0"/>
                  </a:lnTo>
                  <a:lnTo>
                    <a:pt x="2111121" y="2111121"/>
                  </a:lnTo>
                  <a:lnTo>
                    <a:pt x="0" y="2111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" b="-2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607953" y="6086182"/>
            <a:ext cx="1304924" cy="1304924"/>
            <a:chOff x="0" y="0"/>
            <a:chExt cx="1739899" cy="17398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39900" cy="1739900"/>
            </a:xfrm>
            <a:custGeom>
              <a:avLst/>
              <a:gdLst/>
              <a:ahLst/>
              <a:cxnLst/>
              <a:rect l="l" t="t" r="r" b="b"/>
              <a:pathLst>
                <a:path w="1739900" h="1739900">
                  <a:moveTo>
                    <a:pt x="0" y="0"/>
                  </a:moveTo>
                  <a:lnTo>
                    <a:pt x="1739900" y="0"/>
                  </a:lnTo>
                  <a:lnTo>
                    <a:pt x="1739900" y="1739900"/>
                  </a:lnTo>
                  <a:lnTo>
                    <a:pt x="0" y="1739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43270" y="7941323"/>
            <a:ext cx="1447799" cy="1447799"/>
            <a:chOff x="0" y="0"/>
            <a:chExt cx="1930399" cy="193039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30400" cy="1930400"/>
            </a:xfrm>
            <a:custGeom>
              <a:avLst/>
              <a:gdLst/>
              <a:ahLst/>
              <a:cxnLst/>
              <a:rect l="l" t="t" r="r" b="b"/>
              <a:pathLst>
                <a:path w="1930400" h="1930400">
                  <a:moveTo>
                    <a:pt x="0" y="0"/>
                  </a:moveTo>
                  <a:lnTo>
                    <a:pt x="1930400" y="0"/>
                  </a:lnTo>
                  <a:lnTo>
                    <a:pt x="1930400" y="1930400"/>
                  </a:lnTo>
                  <a:lnTo>
                    <a:pt x="0" y="193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4428177" y="704977"/>
            <a:ext cx="8555355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b="1" spc="-145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Analisi dei luoghi e potenzialità per la CAA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584349" y="8847467"/>
            <a:ext cx="7315053" cy="816609"/>
            <a:chOff x="0" y="0"/>
            <a:chExt cx="9753404" cy="10888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37" r="-137" b="-3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3590" y="-364487"/>
            <a:ext cx="18746889" cy="10545125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11678" y="5008025"/>
            <a:ext cx="34290" cy="939800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62391" y="1733840"/>
            <a:ext cx="11068685" cy="728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9660" lvl="1" indent="-544830" algn="l">
              <a:lnSpc>
                <a:spcPts val="3934"/>
              </a:lnSpc>
              <a:buFont typeface="Arial"/>
              <a:buChar char="•"/>
            </a:pPr>
            <a:r>
              <a:rPr lang="en-US" sz="2799" b="1" spc="-7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Aule speciali</a:t>
            </a:r>
            <a:r>
              <a:rPr lang="en-US" sz="2799" spc="-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: aula di rilassamento e aula attività alternative; spazi per gestione autonoma tramite simboli.</a:t>
            </a:r>
          </a:p>
          <a:p>
            <a:pPr marL="2418080" lvl="4" indent="-483616" algn="l">
              <a:lnSpc>
                <a:spcPts val="3934"/>
              </a:lnSpc>
              <a:buFont typeface="Arial"/>
              <a:buChar char="•"/>
            </a:pPr>
            <a:r>
              <a:rPr lang="en-US" sz="2799" b="1" spc="-72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Biblioteca</a:t>
            </a:r>
            <a:r>
              <a:rPr lang="en-US" sz="2799" spc="-72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: cataloghi e percorsi simbolici per facilitare l’orientamento e la consultazione.</a:t>
            </a:r>
          </a:p>
          <a:p>
            <a:pPr marL="604875" lvl="3" indent="-151219" algn="l">
              <a:lnSpc>
                <a:spcPts val="3933"/>
              </a:lnSpc>
              <a:buFont typeface="Arial"/>
              <a:buChar char="￭"/>
            </a:pPr>
            <a:endParaRPr lang="en-US" sz="2799" spc="-72">
              <a:solidFill>
                <a:srgbClr val="D9ECE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5155" lvl="3" indent="-151289" algn="l">
              <a:lnSpc>
                <a:spcPts val="3934"/>
              </a:lnSpc>
              <a:buFont typeface="Arial"/>
              <a:buChar char="￭"/>
            </a:pPr>
            <a:r>
              <a:rPr lang="en-US" sz="2799" b="1" spc="-67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Bagni</a:t>
            </a:r>
            <a:r>
              <a:rPr lang="en-US" sz="2799" spc="-6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: separati per bambini, bambine e insegnanti; segnaletica visiva per favorire autonomia e corretto</a:t>
            </a:r>
          </a:p>
          <a:p>
            <a:pPr marL="605155" lvl="3" indent="-151289" algn="l">
              <a:lnSpc>
                <a:spcPts val="3359"/>
              </a:lnSpc>
            </a:pPr>
            <a:r>
              <a:rPr lang="en-US" sz="2799" spc="-1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uso.</a:t>
            </a:r>
          </a:p>
          <a:p>
            <a:pPr marL="3439160" lvl="1" indent="-1719580" algn="l">
              <a:lnSpc>
                <a:spcPts val="3934"/>
              </a:lnSpc>
              <a:buFont typeface="Arial"/>
              <a:buChar char="•"/>
            </a:pPr>
            <a:r>
              <a:rPr lang="en-US" sz="2799" b="1" spc="-7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Corridoi</a:t>
            </a:r>
            <a:r>
              <a:rPr lang="en-US" sz="2799" spc="-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 : percorsi chiari con simboli per 	orientamento.</a:t>
            </a:r>
          </a:p>
          <a:p>
            <a:pPr marL="749300" lvl="1" indent="-374650" algn="l">
              <a:lnSpc>
                <a:spcPts val="3934"/>
              </a:lnSpc>
              <a:buFont typeface="Arial"/>
              <a:buChar char="•"/>
            </a:pPr>
            <a:r>
              <a:rPr lang="en-US" sz="2799" b="1" spc="-142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Percorsi di emergenza:</a:t>
            </a:r>
            <a:r>
              <a:rPr lang="en-US" sz="2799" spc="-142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 individuati e segnalati con simboli, colori e frecce per garantire evacuazioni rapide e</a:t>
            </a:r>
          </a:p>
          <a:p>
            <a:pPr marL="749300" lvl="1" indent="-374650" algn="l">
              <a:lnSpc>
                <a:spcPts val="3359"/>
              </a:lnSpc>
            </a:pPr>
            <a:r>
              <a:rPr lang="en-US" sz="2799" spc="-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sicure.</a:t>
            </a:r>
          </a:p>
          <a:p>
            <a:pPr marL="350520" lvl="1" indent="-175260" algn="l">
              <a:lnSpc>
                <a:spcPts val="3934"/>
              </a:lnSpc>
              <a:buFont typeface="Arial"/>
              <a:buChar char="•"/>
            </a:pPr>
            <a:r>
              <a:rPr lang="en-US" sz="2799" b="1" spc="-37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Spazi esterni (giardino e cortile):</a:t>
            </a:r>
            <a:r>
              <a:rPr lang="en-US" sz="2799" spc="-3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 cartellonistica simbolica per regole di comportamento, orientamento e sicurezza</a:t>
            </a:r>
          </a:p>
        </p:txBody>
      </p:sp>
      <p:sp>
        <p:nvSpPr>
          <p:cNvPr id="7" name="Freeform 7"/>
          <p:cNvSpPr/>
          <p:nvPr/>
        </p:nvSpPr>
        <p:spPr>
          <a:xfrm>
            <a:off x="557008" y="1028672"/>
            <a:ext cx="1111250" cy="1295400"/>
          </a:xfrm>
          <a:custGeom>
            <a:avLst/>
            <a:gdLst/>
            <a:ahLst/>
            <a:cxnLst/>
            <a:rect l="l" t="t" r="r" b="b"/>
            <a:pathLst>
              <a:path w="1111250" h="1295400">
                <a:moveTo>
                  <a:pt x="0" y="0"/>
                </a:moveTo>
                <a:lnTo>
                  <a:pt x="1111250" y="0"/>
                </a:lnTo>
                <a:lnTo>
                  <a:pt x="111125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851305" y="1289640"/>
            <a:ext cx="1303197" cy="1040129"/>
            <a:chOff x="0" y="0"/>
            <a:chExt cx="1737596" cy="138683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37614" cy="1386840"/>
            </a:xfrm>
            <a:custGeom>
              <a:avLst/>
              <a:gdLst/>
              <a:ahLst/>
              <a:cxnLst/>
              <a:rect l="l" t="t" r="r" b="b"/>
              <a:pathLst>
                <a:path w="1737614" h="1386840">
                  <a:moveTo>
                    <a:pt x="0" y="0"/>
                  </a:moveTo>
                  <a:lnTo>
                    <a:pt x="1737614" y="0"/>
                  </a:lnTo>
                  <a:lnTo>
                    <a:pt x="1737614" y="1386840"/>
                  </a:lnTo>
                  <a:lnTo>
                    <a:pt x="0" y="1386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4" r="1" b="-2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2470358" y="2982546"/>
            <a:ext cx="1295399" cy="1295399"/>
            <a:chOff x="0" y="0"/>
            <a:chExt cx="1727199" cy="17271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7200" cy="1727200"/>
            </a:xfrm>
            <a:custGeom>
              <a:avLst/>
              <a:gdLst/>
              <a:ahLst/>
              <a:cxnLst/>
              <a:rect l="l" t="t" r="r" b="b"/>
              <a:pathLst>
                <a:path w="1727200" h="1727200">
                  <a:moveTo>
                    <a:pt x="0" y="0"/>
                  </a:moveTo>
                  <a:lnTo>
                    <a:pt x="1727200" y="0"/>
                  </a:lnTo>
                  <a:lnTo>
                    <a:pt x="1727200" y="1727200"/>
                  </a:lnTo>
                  <a:lnTo>
                    <a:pt x="0" y="1727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5158516" y="4124110"/>
            <a:ext cx="28575" cy="1501775"/>
            <a:chOff x="0" y="0"/>
            <a:chExt cx="38100" cy="200236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592" cy="2001774"/>
            </a:xfrm>
            <a:custGeom>
              <a:avLst/>
              <a:gdLst/>
              <a:ahLst/>
              <a:cxnLst/>
              <a:rect l="l" t="t" r="r" b="b"/>
              <a:pathLst>
                <a:path w="37592" h="2001774">
                  <a:moveTo>
                    <a:pt x="29210" y="2001774"/>
                  </a:moveTo>
                  <a:lnTo>
                    <a:pt x="18796" y="2001774"/>
                  </a:lnTo>
                  <a:lnTo>
                    <a:pt x="8382" y="2001774"/>
                  </a:lnTo>
                  <a:lnTo>
                    <a:pt x="0" y="1993392"/>
                  </a:lnTo>
                  <a:lnTo>
                    <a:pt x="0" y="8382"/>
                  </a:lnTo>
                  <a:lnTo>
                    <a:pt x="8382" y="0"/>
                  </a:lnTo>
                  <a:lnTo>
                    <a:pt x="29210" y="0"/>
                  </a:lnTo>
                  <a:lnTo>
                    <a:pt x="37592" y="8382"/>
                  </a:lnTo>
                  <a:lnTo>
                    <a:pt x="37592" y="1993392"/>
                  </a:lnTo>
                  <a:lnTo>
                    <a:pt x="29210" y="2001774"/>
                  </a:lnTo>
                  <a:close/>
                </a:path>
              </a:pathLst>
            </a:custGeom>
            <a:solidFill>
              <a:srgbClr val="D9ECED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15486825" y="4142269"/>
            <a:ext cx="481330" cy="1483360"/>
          </a:xfrm>
          <a:custGeom>
            <a:avLst/>
            <a:gdLst/>
            <a:ahLst/>
            <a:cxnLst/>
            <a:rect l="l" t="t" r="r" b="b"/>
            <a:pathLst>
              <a:path w="481330" h="1483360">
                <a:moveTo>
                  <a:pt x="0" y="0"/>
                </a:moveTo>
                <a:lnTo>
                  <a:pt x="481330" y="0"/>
                </a:lnTo>
                <a:lnTo>
                  <a:pt x="481330" y="1483360"/>
                </a:lnTo>
                <a:lnTo>
                  <a:pt x="0" y="1483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367598" y="4142269"/>
            <a:ext cx="556260" cy="1483360"/>
          </a:xfrm>
          <a:custGeom>
            <a:avLst/>
            <a:gdLst/>
            <a:ahLst/>
            <a:cxnLst/>
            <a:rect l="l" t="t" r="r" b="b"/>
            <a:pathLst>
              <a:path w="556260" h="1483360">
                <a:moveTo>
                  <a:pt x="0" y="0"/>
                </a:moveTo>
                <a:lnTo>
                  <a:pt x="556260" y="0"/>
                </a:lnTo>
                <a:lnTo>
                  <a:pt x="556260" y="1483360"/>
                </a:lnTo>
                <a:lnTo>
                  <a:pt x="0" y="14833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734428" y="5477856"/>
            <a:ext cx="1428749" cy="1428749"/>
            <a:chOff x="0" y="0"/>
            <a:chExt cx="1904999" cy="190499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905000" cy="1905000"/>
            </a:xfrm>
            <a:custGeom>
              <a:avLst/>
              <a:gdLst/>
              <a:ahLst/>
              <a:cxnLst/>
              <a:rect l="l" t="t" r="r" b="b"/>
              <a:pathLst>
                <a:path w="1905000" h="1905000">
                  <a:moveTo>
                    <a:pt x="0" y="0"/>
                  </a:moveTo>
                  <a:lnTo>
                    <a:pt x="1905000" y="0"/>
                  </a:lnTo>
                  <a:lnTo>
                    <a:pt x="1905000" y="1905000"/>
                  </a:lnTo>
                  <a:lnTo>
                    <a:pt x="0" y="190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>
            <a:off x="14200957" y="6920608"/>
            <a:ext cx="1381125" cy="1352550"/>
          </a:xfrm>
          <a:custGeom>
            <a:avLst/>
            <a:gdLst/>
            <a:ahLst/>
            <a:cxnLst/>
            <a:rect l="l" t="t" r="r" b="b"/>
            <a:pathLst>
              <a:path w="1381125" h="1352550">
                <a:moveTo>
                  <a:pt x="0" y="0"/>
                </a:moveTo>
                <a:lnTo>
                  <a:pt x="1381125" y="0"/>
                </a:lnTo>
                <a:lnTo>
                  <a:pt x="1381125" y="1352550"/>
                </a:lnTo>
                <a:lnTo>
                  <a:pt x="0" y="13525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045711" y="8402612"/>
            <a:ext cx="1238249" cy="1009649"/>
            <a:chOff x="0" y="0"/>
            <a:chExt cx="1650999" cy="134619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651000" cy="1346200"/>
            </a:xfrm>
            <a:custGeom>
              <a:avLst/>
              <a:gdLst/>
              <a:ahLst/>
              <a:cxnLst/>
              <a:rect l="l" t="t" r="r" b="b"/>
              <a:pathLst>
                <a:path w="1651000" h="1346200">
                  <a:moveTo>
                    <a:pt x="0" y="0"/>
                  </a:moveTo>
                  <a:lnTo>
                    <a:pt x="1651000" y="0"/>
                  </a:lnTo>
                  <a:lnTo>
                    <a:pt x="1651000" y="1346200"/>
                  </a:lnTo>
                  <a:lnTo>
                    <a:pt x="0" y="134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143" r="-143"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>
            <a:off x="5210989" y="323538"/>
            <a:ext cx="7315053" cy="816609"/>
            <a:chOff x="0" y="0"/>
            <a:chExt cx="9753404" cy="108881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37" r="-137" b="-3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254" y="-288989"/>
            <a:ext cx="19139159" cy="10765777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820240" y="5008025"/>
            <a:ext cx="34290" cy="939800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97370" y="4106949"/>
            <a:ext cx="14093261" cy="266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1642" lvl="1" indent="-330821" algn="l">
              <a:lnSpc>
                <a:spcPts val="4268"/>
              </a:lnSpc>
              <a:buFont typeface="Arial"/>
              <a:buChar char="•"/>
            </a:pPr>
            <a:r>
              <a:rPr lang="en-US" sz="3064" spc="-12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Rendere l’edificio scolastico accessibile e comunicativamente.</a:t>
            </a:r>
          </a:p>
          <a:p>
            <a:pPr marL="661642" lvl="1" indent="-330821" algn="l">
              <a:lnSpc>
                <a:spcPts val="4269"/>
              </a:lnSpc>
              <a:buFont typeface="Arial"/>
              <a:buChar char="•"/>
            </a:pPr>
            <a:r>
              <a:rPr lang="en-US" sz="3064" spc="-13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Garantire autonomia negli spostamenti e nell’utilizzo dei servizi (bagni, mensa, spazi interni edesterni).</a:t>
            </a:r>
          </a:p>
          <a:p>
            <a:pPr marL="661642" lvl="1" indent="-330821" algn="l">
              <a:lnSpc>
                <a:spcPts val="4269"/>
              </a:lnSpc>
              <a:buFont typeface="Arial"/>
              <a:buChar char="•"/>
            </a:pPr>
            <a:r>
              <a:rPr lang="en-US" sz="3064" spc="-18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Segnalare percorsi di emergenza, uscite e vie di accesso in modo chiaro tramite simboli.</a:t>
            </a:r>
          </a:p>
          <a:p>
            <a:pPr marL="661642" lvl="1" indent="-330821" algn="l">
              <a:lnSpc>
                <a:spcPts val="3677"/>
              </a:lnSpc>
              <a:buFont typeface="Arial"/>
              <a:buChar char="•"/>
            </a:pPr>
            <a:r>
              <a:rPr lang="en-US" sz="3064" spc="-14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Favorire una gestione autonoma degli spazi comuni per tutti gli utenti.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58201" y="2227545"/>
            <a:ext cx="4371598" cy="124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01"/>
              </a:lnSpc>
            </a:pPr>
            <a:r>
              <a:rPr lang="en-US" sz="7834" b="1" spc="-293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Obiettivi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664784" y="8135496"/>
            <a:ext cx="7315053" cy="816609"/>
            <a:chOff x="0" y="0"/>
            <a:chExt cx="9753404" cy="10888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54" b="-158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188136" y="-4778234"/>
            <a:ext cx="29742052" cy="16729904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66662" y="5143500"/>
            <a:ext cx="58054" cy="1591113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891338" y="1846477"/>
            <a:ext cx="4505325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-12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Interventi operativi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30575" y="2846499"/>
            <a:ext cx="11626850" cy="6193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b="1" spc="-135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1. Cartellonistica e segnaletica simbolica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52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Segnalazione ingressi, uscite, bagni, aula mensa, palestra, auditorium e biblioteca.</a:t>
            </a:r>
          </a:p>
          <a:p>
            <a:pPr algn="ctr">
              <a:lnSpc>
                <a:spcPts val="2879"/>
              </a:lnSpc>
            </a:pPr>
            <a:r>
              <a:rPr lang="en-US" sz="2400" spc="-4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2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Indicazioni visive per regole di comportamento e sicurezza.</a:t>
            </a:r>
          </a:p>
          <a:p>
            <a:pPr algn="ctr">
              <a:lnSpc>
                <a:spcPts val="2879"/>
              </a:lnSpc>
            </a:pPr>
            <a:r>
              <a:rPr lang="en-US" sz="2400" b="1" spc="-10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2. Servizi igienici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Suddivisione chiara tra bambini, bambine e insegnanti.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4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Segnaletica con simboli per facilitare autonomia e corretto utilizzo.</a:t>
            </a:r>
          </a:p>
          <a:p>
            <a:pPr marL="289560" lvl="1" indent="-144780" algn="ctr">
              <a:lnSpc>
                <a:spcPts val="2879"/>
              </a:lnSpc>
            </a:pPr>
            <a:r>
              <a:rPr lang="en-US" sz="2400" b="1" spc="-25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3. Percorsi di emergenza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72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Indicazione con frecce, colori e simboli dei percorsi di evacuazione.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5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Cartellonistica per punti di raccolta e vie di uscita.</a:t>
            </a:r>
          </a:p>
          <a:p>
            <a:pPr marL="289560" lvl="1" indent="-144780" algn="ctr">
              <a:lnSpc>
                <a:spcPts val="2879"/>
              </a:lnSpc>
            </a:pPr>
            <a:r>
              <a:rPr lang="en-US" sz="2400" b="1" spc="-10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4. Spazi comuni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45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Aula mensa: gestione dei flussi e dei posti a sedere tramite simboli.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45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Biblioteca: percorsi visivi e cataloghi simbolici.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5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Cortile e giardino: cartellonistica per regole di sicurezza e orientamento.</a:t>
            </a:r>
          </a:p>
          <a:p>
            <a:pPr marL="289560" lvl="1" indent="-144780" algn="ctr">
              <a:lnSpc>
                <a:spcPts val="2879"/>
              </a:lnSpc>
            </a:pPr>
            <a:r>
              <a:rPr lang="en-US" sz="2400" b="1" spc="-90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5. Strumenti di supporto</a:t>
            </a:r>
          </a:p>
          <a:p>
            <a:pPr marL="518160" lvl="1" indent="-259080" algn="ctr">
              <a:lnSpc>
                <a:spcPts val="2879"/>
              </a:lnSpc>
              <a:buFont typeface="Arial"/>
              <a:buChar char="•"/>
            </a:pPr>
            <a:r>
              <a:rPr lang="en-US" sz="2400" spc="-62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Segnaletica plastificata, tabelle comunicative, simboli Simwraiteer.</a:t>
            </a:r>
          </a:p>
          <a:p>
            <a:pPr marL="518160" lvl="1" indent="-259080" algn="ctr">
              <a:lnSpc>
                <a:spcPts val="3300"/>
              </a:lnSpc>
              <a:buFont typeface="Arial"/>
              <a:buChar char="•"/>
            </a:pPr>
            <a:r>
              <a:rPr lang="en-US" sz="2400" spc="-17">
                <a:solidFill>
                  <a:srgbClr val="D9ECED"/>
                </a:solidFill>
                <a:latin typeface="Arial"/>
                <a:ea typeface="Arial"/>
                <a:cs typeface="Arial"/>
                <a:sym typeface="Arial"/>
              </a:rPr>
              <a:t>Tablet o pannelli digitali con schede simboliche per orientamento. testo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0436" y="620396"/>
            <a:ext cx="7315053" cy="816609"/>
            <a:chOff x="0" y="0"/>
            <a:chExt cx="9753404" cy="108881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7" r="-137" b="-3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6588" y="-980523"/>
            <a:ext cx="20175685" cy="11348823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24384000" y="13716000"/>
                  </a:moveTo>
                  <a:lnTo>
                    <a:pt x="0" y="13716000"/>
                  </a:lnTo>
                  <a:lnTo>
                    <a:pt x="0" y="0"/>
                  </a:lnTo>
                  <a:lnTo>
                    <a:pt x="24384000" y="0"/>
                  </a:lnTo>
                  <a:lnTo>
                    <a:pt x="24384000" y="13716000"/>
                  </a:lnTo>
                  <a:close/>
                </a:path>
              </a:pathLst>
            </a:custGeom>
            <a:solidFill>
              <a:srgbClr val="2A2A2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80517" y="4363239"/>
            <a:ext cx="34290" cy="939800"/>
            <a:chOff x="0" y="0"/>
            <a:chExt cx="45720" cy="12530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339" cy="1252855"/>
            </a:xfrm>
            <a:custGeom>
              <a:avLst/>
              <a:gdLst/>
              <a:ahLst/>
              <a:cxnLst/>
              <a:rect l="l" t="t" r="r" b="b"/>
              <a:pathLst>
                <a:path w="45339" h="1252855">
                  <a:moveTo>
                    <a:pt x="45339" y="1252855"/>
                  </a:moveTo>
                  <a:lnTo>
                    <a:pt x="0" y="1252855"/>
                  </a:lnTo>
                  <a:lnTo>
                    <a:pt x="0" y="0"/>
                  </a:lnTo>
                  <a:lnTo>
                    <a:pt x="45339" y="0"/>
                  </a:lnTo>
                  <a:lnTo>
                    <a:pt x="45339" y="1252855"/>
                  </a:lnTo>
                  <a:close/>
                </a:path>
              </a:pathLst>
            </a:custGeom>
            <a:solidFill>
              <a:srgbClr val="E3454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982903" y="2521588"/>
            <a:ext cx="2322195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-113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Interventi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737407" y="3255013"/>
            <a:ext cx="2662941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-45">
                <a:solidFill>
                  <a:srgbClr val="EB623F"/>
                </a:solidFill>
                <a:latin typeface="Arial Bold"/>
                <a:ea typeface="Arial Bold"/>
                <a:cs typeface="Arial Bold"/>
                <a:sym typeface="Arial Bold"/>
              </a:rPr>
              <a:t>Biblioteca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379903"/>
            <a:ext cx="16230600" cy="763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5"/>
              </a:lnSpc>
            </a:pP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Si propone per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il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prossimo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anno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scolastico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la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partecipazione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dell’Istituto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scolastico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 smtClean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all’iniziativa</a:t>
            </a:r>
            <a:r>
              <a:rPr lang="en-US" sz="2243" b="1" spc="-7" smtClean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“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IO LEGGO PERCHÉ” per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donare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un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libro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alle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biblioteche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 </a:t>
            </a:r>
            <a:r>
              <a:rPr lang="en-US" sz="2243" b="1" spc="-7" dirty="0" err="1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scolastiche</a:t>
            </a:r>
            <a:r>
              <a:rPr lang="en-US" sz="2243" b="1" spc="-7" dirty="0">
                <a:solidFill>
                  <a:srgbClr val="D9ECED"/>
                </a:solidFill>
                <a:latin typeface="Arial Bold"/>
                <a:ea typeface="Arial Bold"/>
                <a:cs typeface="Arial Bold"/>
                <a:sym typeface="Arial Bold"/>
              </a:rPr>
              <a:t>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062039" y="1028700"/>
            <a:ext cx="7315053" cy="816609"/>
            <a:chOff x="0" y="0"/>
            <a:chExt cx="9753404" cy="108881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53346" cy="1088771"/>
            </a:xfrm>
            <a:custGeom>
              <a:avLst/>
              <a:gdLst/>
              <a:ahLst/>
              <a:cxnLst/>
              <a:rect l="l" t="t" r="r" b="b"/>
              <a:pathLst>
                <a:path w="9753346" h="1088771">
                  <a:moveTo>
                    <a:pt x="0" y="0"/>
                  </a:moveTo>
                  <a:lnTo>
                    <a:pt x="9753346" y="0"/>
                  </a:lnTo>
                  <a:lnTo>
                    <a:pt x="9753346" y="1088771"/>
                  </a:lnTo>
                  <a:lnTo>
                    <a:pt x="0" y="10887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37" r="-137" b="-3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13165060" y="5657851"/>
            <a:ext cx="3362324" cy="3600449"/>
            <a:chOff x="0" y="0"/>
            <a:chExt cx="4483099" cy="480059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83100" cy="4800600"/>
            </a:xfrm>
            <a:custGeom>
              <a:avLst/>
              <a:gdLst/>
              <a:ahLst/>
              <a:cxnLst/>
              <a:rect l="l" t="t" r="r" b="b"/>
              <a:pathLst>
                <a:path w="4483100" h="4800600">
                  <a:moveTo>
                    <a:pt x="0" y="0"/>
                  </a:moveTo>
                  <a:lnTo>
                    <a:pt x="4483100" y="0"/>
                  </a:lnTo>
                  <a:lnTo>
                    <a:pt x="4483100" y="4800600"/>
                  </a:lnTo>
                  <a:lnTo>
                    <a:pt x="0" y="4800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04" b="-104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8229106"/>
            <a:ext cx="9702165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0"/>
              </a:lnSpc>
            </a:pPr>
            <a:r>
              <a:rPr lang="en-US" sz="5200" b="1" u="sng" spc="-215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  <a:hlinkClick r:id="rId4" tooltip="http://www.xn--ioleggoperch-8db.it/"/>
              </a:rPr>
              <a:t>https:\\www.ioleggoperchè.it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474</Words>
  <Application>Microsoft Office PowerPoint</Application>
  <PresentationFormat>Personalizzato</PresentationFormat>
  <Paragraphs>58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Arial Bold</vt:lpstr>
      <vt:lpstr>Segoe Script Bold</vt:lpstr>
      <vt:lpstr>Calibri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accessibile a tutti</dc:title>
  <dc:creator>emilia del freo</dc:creator>
  <cp:lastModifiedBy>Segreteria</cp:lastModifiedBy>
  <cp:revision>3</cp:revision>
  <dcterms:created xsi:type="dcterms:W3CDTF">2006-08-16T00:00:00Z</dcterms:created>
  <dcterms:modified xsi:type="dcterms:W3CDTF">2026-02-25T11:57:15Z</dcterms:modified>
  <dc:identifier>DAG4wldWF10</dc:identifier>
</cp:coreProperties>
</file>